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6" r:id="rId1"/>
  </p:sldMasterIdLst>
  <p:sldIdLst>
    <p:sldId id="256" r:id="rId2"/>
    <p:sldId id="257" r:id="rId3"/>
    <p:sldId id="262" r:id="rId4"/>
    <p:sldId id="280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73" r:id="rId16"/>
    <p:sldId id="274" r:id="rId17"/>
    <p:sldId id="275" r:id="rId18"/>
    <p:sldId id="272" r:id="rId19"/>
    <p:sldId id="269" r:id="rId20"/>
    <p:sldId id="270" r:id="rId21"/>
    <p:sldId id="271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0FA016-5128-44ED-9C50-1C28AC778EF1}" v="70" dt="2019-04-16T20:45:43.2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Otto" userId="643cd44ad3cad438" providerId="LiveId" clId="{3A0FA016-5128-44ED-9C50-1C28AC778EF1}"/>
    <pc:docChg chg="undo custSel addSld modSld sldOrd">
      <pc:chgData name="Nathan Otto" userId="643cd44ad3cad438" providerId="LiveId" clId="{3A0FA016-5128-44ED-9C50-1C28AC778EF1}" dt="2019-04-16T23:37:48.359" v="6197" actId="20577"/>
      <pc:docMkLst>
        <pc:docMk/>
      </pc:docMkLst>
      <pc:sldChg chg="modSp">
        <pc:chgData name="Nathan Otto" userId="643cd44ad3cad438" providerId="LiveId" clId="{3A0FA016-5128-44ED-9C50-1C28AC778EF1}" dt="2019-04-15T00:52:05.445" v="931" actId="313"/>
        <pc:sldMkLst>
          <pc:docMk/>
          <pc:sldMk cId="1920551904" sldId="256"/>
        </pc:sldMkLst>
        <pc:spChg chg="mod">
          <ac:chgData name="Nathan Otto" userId="643cd44ad3cad438" providerId="LiveId" clId="{3A0FA016-5128-44ED-9C50-1C28AC778EF1}" dt="2019-04-15T00:48:33.153" v="840" actId="20577"/>
          <ac:spMkLst>
            <pc:docMk/>
            <pc:sldMk cId="1920551904" sldId="256"/>
            <ac:spMk id="2" creationId="{BD9DC7F6-353C-4B28-914B-0CE63600DB15}"/>
          </ac:spMkLst>
        </pc:spChg>
        <pc:spChg chg="mod">
          <ac:chgData name="Nathan Otto" userId="643cd44ad3cad438" providerId="LiveId" clId="{3A0FA016-5128-44ED-9C50-1C28AC778EF1}" dt="2019-04-15T00:52:05.445" v="931" actId="313"/>
          <ac:spMkLst>
            <pc:docMk/>
            <pc:sldMk cId="1920551904" sldId="256"/>
            <ac:spMk id="3" creationId="{BD53C307-66CB-4605-9F50-AE1681DCDE8E}"/>
          </ac:spMkLst>
        </pc:spChg>
      </pc:sldChg>
      <pc:sldChg chg="modSp">
        <pc:chgData name="Nathan Otto" userId="643cd44ad3cad438" providerId="LiveId" clId="{3A0FA016-5128-44ED-9C50-1C28AC778EF1}" dt="2019-04-16T20:08:13.461" v="6047" actId="12"/>
        <pc:sldMkLst>
          <pc:docMk/>
          <pc:sldMk cId="445219474" sldId="257"/>
        </pc:sldMkLst>
        <pc:spChg chg="mod">
          <ac:chgData name="Nathan Otto" userId="643cd44ad3cad438" providerId="LiveId" clId="{3A0FA016-5128-44ED-9C50-1C28AC778EF1}" dt="2019-04-15T00:51:49.810" v="895" actId="20577"/>
          <ac:spMkLst>
            <pc:docMk/>
            <pc:sldMk cId="445219474" sldId="257"/>
            <ac:spMk id="2" creationId="{B29317A6-1D13-443E-8891-C58F61552332}"/>
          </ac:spMkLst>
        </pc:spChg>
        <pc:spChg chg="mod">
          <ac:chgData name="Nathan Otto" userId="643cd44ad3cad438" providerId="LiveId" clId="{3A0FA016-5128-44ED-9C50-1C28AC778EF1}" dt="2019-04-16T20:08:13.461" v="6047" actId="12"/>
          <ac:spMkLst>
            <pc:docMk/>
            <pc:sldMk cId="445219474" sldId="257"/>
            <ac:spMk id="3" creationId="{A1215178-1DFB-444E-B2D4-92D887D7FB76}"/>
          </ac:spMkLst>
        </pc:spChg>
      </pc:sldChg>
      <pc:sldChg chg="modSp">
        <pc:chgData name="Nathan Otto" userId="643cd44ad3cad438" providerId="LiveId" clId="{3A0FA016-5128-44ED-9C50-1C28AC778EF1}" dt="2019-04-15T01:40:40.805" v="3191" actId="5793"/>
        <pc:sldMkLst>
          <pc:docMk/>
          <pc:sldMk cId="84338710" sldId="258"/>
        </pc:sldMkLst>
        <pc:spChg chg="mod">
          <ac:chgData name="Nathan Otto" userId="643cd44ad3cad438" providerId="LiveId" clId="{3A0FA016-5128-44ED-9C50-1C28AC778EF1}" dt="2019-04-15T00:50:43.127" v="844" actId="20577"/>
          <ac:spMkLst>
            <pc:docMk/>
            <pc:sldMk cId="84338710" sldId="258"/>
            <ac:spMk id="2" creationId="{CD8AC611-60E1-4ACD-A5F0-231EB7F0DFAE}"/>
          </ac:spMkLst>
        </pc:spChg>
        <pc:spChg chg="mod">
          <ac:chgData name="Nathan Otto" userId="643cd44ad3cad438" providerId="LiveId" clId="{3A0FA016-5128-44ED-9C50-1C28AC778EF1}" dt="2019-04-15T01:40:40.805" v="3191" actId="5793"/>
          <ac:spMkLst>
            <pc:docMk/>
            <pc:sldMk cId="84338710" sldId="258"/>
            <ac:spMk id="3" creationId="{271BFA51-EA4B-4660-A552-A8C550FA592E}"/>
          </ac:spMkLst>
        </pc:spChg>
      </pc:sldChg>
      <pc:sldChg chg="modSp">
        <pc:chgData name="Nathan Otto" userId="643cd44ad3cad438" providerId="LiveId" clId="{3A0FA016-5128-44ED-9C50-1C28AC778EF1}" dt="2019-04-15T00:50:47.817" v="846" actId="20577"/>
        <pc:sldMkLst>
          <pc:docMk/>
          <pc:sldMk cId="3276279756" sldId="259"/>
        </pc:sldMkLst>
        <pc:spChg chg="mod">
          <ac:chgData name="Nathan Otto" userId="643cd44ad3cad438" providerId="LiveId" clId="{3A0FA016-5128-44ED-9C50-1C28AC778EF1}" dt="2019-04-15T00:50:47.817" v="846" actId="20577"/>
          <ac:spMkLst>
            <pc:docMk/>
            <pc:sldMk cId="3276279756" sldId="259"/>
            <ac:spMk id="2" creationId="{CD8AC611-60E1-4ACD-A5F0-231EB7F0DFAE}"/>
          </ac:spMkLst>
        </pc:spChg>
      </pc:sldChg>
      <pc:sldChg chg="modSp">
        <pc:chgData name="Nathan Otto" userId="643cd44ad3cad438" providerId="LiveId" clId="{3A0FA016-5128-44ED-9C50-1C28AC778EF1}" dt="2019-04-15T00:50:53.077" v="848" actId="20577"/>
        <pc:sldMkLst>
          <pc:docMk/>
          <pc:sldMk cId="2509163455" sldId="260"/>
        </pc:sldMkLst>
        <pc:spChg chg="mod">
          <ac:chgData name="Nathan Otto" userId="643cd44ad3cad438" providerId="LiveId" clId="{3A0FA016-5128-44ED-9C50-1C28AC778EF1}" dt="2019-04-15T00:50:53.077" v="848" actId="20577"/>
          <ac:spMkLst>
            <pc:docMk/>
            <pc:sldMk cId="2509163455" sldId="260"/>
            <ac:spMk id="2" creationId="{CD8AC611-60E1-4ACD-A5F0-231EB7F0DFAE}"/>
          </ac:spMkLst>
        </pc:spChg>
      </pc:sldChg>
      <pc:sldChg chg="modSp">
        <pc:chgData name="Nathan Otto" userId="643cd44ad3cad438" providerId="LiveId" clId="{3A0FA016-5128-44ED-9C50-1C28AC778EF1}" dt="2019-04-15T00:50:57.059" v="850" actId="20577"/>
        <pc:sldMkLst>
          <pc:docMk/>
          <pc:sldMk cId="2925634817" sldId="261"/>
        </pc:sldMkLst>
        <pc:spChg chg="mod">
          <ac:chgData name="Nathan Otto" userId="643cd44ad3cad438" providerId="LiveId" clId="{3A0FA016-5128-44ED-9C50-1C28AC778EF1}" dt="2019-04-15T00:50:57.059" v="850" actId="20577"/>
          <ac:spMkLst>
            <pc:docMk/>
            <pc:sldMk cId="2925634817" sldId="261"/>
            <ac:spMk id="2" creationId="{CD8AC611-60E1-4ACD-A5F0-231EB7F0DFAE}"/>
          </ac:spMkLst>
        </pc:spChg>
      </pc:sldChg>
      <pc:sldChg chg="addSp delSp modSp add">
        <pc:chgData name="Nathan Otto" userId="643cd44ad3cad438" providerId="LiveId" clId="{3A0FA016-5128-44ED-9C50-1C28AC778EF1}" dt="2019-04-15T01:39:15.870" v="3167" actId="1036"/>
        <pc:sldMkLst>
          <pc:docMk/>
          <pc:sldMk cId="1032951503" sldId="262"/>
        </pc:sldMkLst>
        <pc:spChg chg="mod">
          <ac:chgData name="Nathan Otto" userId="643cd44ad3cad438" providerId="LiveId" clId="{3A0FA016-5128-44ED-9C50-1C28AC778EF1}" dt="2019-04-15T00:48:39.433" v="842" actId="20577"/>
          <ac:spMkLst>
            <pc:docMk/>
            <pc:sldMk cId="1032951503" sldId="262"/>
            <ac:spMk id="2" creationId="{B29317A6-1D13-443E-8891-C58F61552332}"/>
          </ac:spMkLst>
        </pc:spChg>
        <pc:spChg chg="mod">
          <ac:chgData name="Nathan Otto" userId="643cd44ad3cad438" providerId="LiveId" clId="{3A0FA016-5128-44ED-9C50-1C28AC778EF1}" dt="2019-04-14T15:41:55.840" v="590" actId="14100"/>
          <ac:spMkLst>
            <pc:docMk/>
            <pc:sldMk cId="1032951503" sldId="262"/>
            <ac:spMk id="3" creationId="{A1215178-1DFB-444E-B2D4-92D887D7FB76}"/>
          </ac:spMkLst>
        </pc:spChg>
        <pc:spChg chg="add del mod">
          <ac:chgData name="Nathan Otto" userId="643cd44ad3cad438" providerId="LiveId" clId="{3A0FA016-5128-44ED-9C50-1C28AC778EF1}" dt="2019-04-14T15:28:28.600" v="43" actId="478"/>
          <ac:spMkLst>
            <pc:docMk/>
            <pc:sldMk cId="1032951503" sldId="262"/>
            <ac:spMk id="4" creationId="{487169A1-D2A1-49E6-8321-32EB16E26B62}"/>
          </ac:spMkLst>
        </pc:spChg>
        <pc:spChg chg="add mod">
          <ac:chgData name="Nathan Otto" userId="643cd44ad3cad438" providerId="LiveId" clId="{3A0FA016-5128-44ED-9C50-1C28AC778EF1}" dt="2019-04-15T01:39:15.870" v="3167" actId="1036"/>
          <ac:spMkLst>
            <pc:docMk/>
            <pc:sldMk cId="1032951503" sldId="262"/>
            <ac:spMk id="5" creationId="{42DC8C10-4EE4-43E0-913B-F960FD4376E5}"/>
          </ac:spMkLst>
        </pc:spChg>
      </pc:sldChg>
      <pc:sldChg chg="addSp delSp modSp add">
        <pc:chgData name="Nathan Otto" userId="643cd44ad3cad438" providerId="LiveId" clId="{3A0FA016-5128-44ED-9C50-1C28AC778EF1}" dt="2019-04-15T18:33:50.924" v="4386" actId="113"/>
        <pc:sldMkLst>
          <pc:docMk/>
          <pc:sldMk cId="3508246581" sldId="263"/>
        </pc:sldMkLst>
        <pc:spChg chg="mod">
          <ac:chgData name="Nathan Otto" userId="643cd44ad3cad438" providerId="LiveId" clId="{3A0FA016-5128-44ED-9C50-1C28AC778EF1}" dt="2019-04-15T00:51:01.418" v="852" actId="20577"/>
          <ac:spMkLst>
            <pc:docMk/>
            <pc:sldMk cId="3508246581" sldId="263"/>
            <ac:spMk id="2" creationId="{CD8AC611-60E1-4ACD-A5F0-231EB7F0DFAE}"/>
          </ac:spMkLst>
        </pc:spChg>
        <pc:spChg chg="mod">
          <ac:chgData name="Nathan Otto" userId="643cd44ad3cad438" providerId="LiveId" clId="{3A0FA016-5128-44ED-9C50-1C28AC778EF1}" dt="2019-04-15T18:33:50.924" v="4386" actId="113"/>
          <ac:spMkLst>
            <pc:docMk/>
            <pc:sldMk cId="3508246581" sldId="263"/>
            <ac:spMk id="3" creationId="{271BFA51-EA4B-4660-A552-A8C550FA592E}"/>
          </ac:spMkLst>
        </pc:spChg>
        <pc:picChg chg="add del mod">
          <ac:chgData name="Nathan Otto" userId="643cd44ad3cad438" providerId="LiveId" clId="{3A0FA016-5128-44ED-9C50-1C28AC778EF1}" dt="2019-04-14T16:28:37.136" v="755" actId="478"/>
          <ac:picMkLst>
            <pc:docMk/>
            <pc:sldMk cId="3508246581" sldId="263"/>
            <ac:picMk id="4" creationId="{14084F94-3017-4A60-B7C6-E4C0CFBBA6EF}"/>
          </ac:picMkLst>
        </pc:picChg>
        <pc:picChg chg="del">
          <ac:chgData name="Nathan Otto" userId="643cd44ad3cad438" providerId="LiveId" clId="{3A0FA016-5128-44ED-9C50-1C28AC778EF1}" dt="2019-04-14T16:15:36.917" v="632" actId="478"/>
          <ac:picMkLst>
            <pc:docMk/>
            <pc:sldMk cId="3508246581" sldId="263"/>
            <ac:picMk id="7" creationId="{3298D876-CE7D-41C3-A2DB-A9C6BB117A82}"/>
          </ac:picMkLst>
        </pc:picChg>
      </pc:sldChg>
      <pc:sldChg chg="addSp delSp modSp add">
        <pc:chgData name="Nathan Otto" userId="643cd44ad3cad438" providerId="LiveId" clId="{3A0FA016-5128-44ED-9C50-1C28AC778EF1}" dt="2019-04-15T00:52:46.602" v="937" actId="113"/>
        <pc:sldMkLst>
          <pc:docMk/>
          <pc:sldMk cId="3967917326" sldId="264"/>
        </pc:sldMkLst>
        <pc:spChg chg="mod">
          <ac:chgData name="Nathan Otto" userId="643cd44ad3cad438" providerId="LiveId" clId="{3A0FA016-5128-44ED-9C50-1C28AC778EF1}" dt="2019-04-15T00:51:05.807" v="854" actId="20577"/>
          <ac:spMkLst>
            <pc:docMk/>
            <pc:sldMk cId="3967917326" sldId="264"/>
            <ac:spMk id="2" creationId="{CD8AC611-60E1-4ACD-A5F0-231EB7F0DFAE}"/>
          </ac:spMkLst>
        </pc:spChg>
        <pc:spChg chg="mod">
          <ac:chgData name="Nathan Otto" userId="643cd44ad3cad438" providerId="LiveId" clId="{3A0FA016-5128-44ED-9C50-1C28AC778EF1}" dt="2019-04-15T00:52:46.602" v="937" actId="113"/>
          <ac:spMkLst>
            <pc:docMk/>
            <pc:sldMk cId="3967917326" sldId="264"/>
            <ac:spMk id="3" creationId="{271BFA51-EA4B-4660-A552-A8C550FA592E}"/>
          </ac:spMkLst>
        </pc:spChg>
        <pc:picChg chg="mod">
          <ac:chgData name="Nathan Otto" userId="643cd44ad3cad438" providerId="LiveId" clId="{3A0FA016-5128-44ED-9C50-1C28AC778EF1}" dt="2019-04-14T16:28:47.907" v="760" actId="1076"/>
          <ac:picMkLst>
            <pc:docMk/>
            <pc:sldMk cId="3967917326" sldId="264"/>
            <ac:picMk id="4" creationId="{14084F94-3017-4A60-B7C6-E4C0CFBBA6EF}"/>
          </ac:picMkLst>
        </pc:picChg>
        <pc:picChg chg="add del mod">
          <ac:chgData name="Nathan Otto" userId="643cd44ad3cad438" providerId="LiveId" clId="{3A0FA016-5128-44ED-9C50-1C28AC778EF1}" dt="2019-04-14T16:28:46.013" v="759" actId="478"/>
          <ac:picMkLst>
            <pc:docMk/>
            <pc:sldMk cId="3967917326" sldId="264"/>
            <ac:picMk id="5" creationId="{3DD56676-ECE0-479D-81CA-8D8199D8A2D0}"/>
          </ac:picMkLst>
        </pc:picChg>
      </pc:sldChg>
      <pc:sldChg chg="addSp delSp modSp add">
        <pc:chgData name="Nathan Otto" userId="643cd44ad3cad438" providerId="LiveId" clId="{3A0FA016-5128-44ED-9C50-1C28AC778EF1}" dt="2019-04-15T00:52:52.624" v="938" actId="113"/>
        <pc:sldMkLst>
          <pc:docMk/>
          <pc:sldMk cId="2319928401" sldId="265"/>
        </pc:sldMkLst>
        <pc:spChg chg="mod">
          <ac:chgData name="Nathan Otto" userId="643cd44ad3cad438" providerId="LiveId" clId="{3A0FA016-5128-44ED-9C50-1C28AC778EF1}" dt="2019-04-15T00:51:10.598" v="856" actId="20577"/>
          <ac:spMkLst>
            <pc:docMk/>
            <pc:sldMk cId="2319928401" sldId="265"/>
            <ac:spMk id="2" creationId="{CD8AC611-60E1-4ACD-A5F0-231EB7F0DFAE}"/>
          </ac:spMkLst>
        </pc:spChg>
        <pc:spChg chg="mod">
          <ac:chgData name="Nathan Otto" userId="643cd44ad3cad438" providerId="LiveId" clId="{3A0FA016-5128-44ED-9C50-1C28AC778EF1}" dt="2019-04-15T00:52:52.624" v="938" actId="113"/>
          <ac:spMkLst>
            <pc:docMk/>
            <pc:sldMk cId="2319928401" sldId="265"/>
            <ac:spMk id="3" creationId="{271BFA51-EA4B-4660-A552-A8C550FA592E}"/>
          </ac:spMkLst>
        </pc:spChg>
        <pc:picChg chg="del">
          <ac:chgData name="Nathan Otto" userId="643cd44ad3cad438" providerId="LiveId" clId="{3A0FA016-5128-44ED-9C50-1C28AC778EF1}" dt="2019-04-14T22:32:21.678" v="778" actId="478"/>
          <ac:picMkLst>
            <pc:docMk/>
            <pc:sldMk cId="2319928401" sldId="265"/>
            <ac:picMk id="4" creationId="{14084F94-3017-4A60-B7C6-E4C0CFBBA6EF}"/>
          </ac:picMkLst>
        </pc:picChg>
        <pc:picChg chg="add del mod">
          <ac:chgData name="Nathan Otto" userId="643cd44ad3cad438" providerId="LiveId" clId="{3A0FA016-5128-44ED-9C50-1C28AC778EF1}" dt="2019-04-14T22:33:37.865" v="791" actId="478"/>
          <ac:picMkLst>
            <pc:docMk/>
            <pc:sldMk cId="2319928401" sldId="265"/>
            <ac:picMk id="5" creationId="{4BFECAEA-AED9-46E4-8664-0C6F7CAAFD35}"/>
          </ac:picMkLst>
        </pc:picChg>
        <pc:picChg chg="add mod">
          <ac:chgData name="Nathan Otto" userId="643cd44ad3cad438" providerId="LiveId" clId="{3A0FA016-5128-44ED-9C50-1C28AC778EF1}" dt="2019-04-14T22:33:46.615" v="797" actId="1076"/>
          <ac:picMkLst>
            <pc:docMk/>
            <pc:sldMk cId="2319928401" sldId="265"/>
            <ac:picMk id="6" creationId="{64847749-5290-4111-9684-B434155FD7BF}"/>
          </ac:picMkLst>
        </pc:picChg>
      </pc:sldChg>
      <pc:sldChg chg="addSp delSp modSp add">
        <pc:chgData name="Nathan Otto" userId="643cd44ad3cad438" providerId="LiveId" clId="{3A0FA016-5128-44ED-9C50-1C28AC778EF1}" dt="2019-04-15T00:53:07.478" v="941" actId="27636"/>
        <pc:sldMkLst>
          <pc:docMk/>
          <pc:sldMk cId="75111940" sldId="266"/>
        </pc:sldMkLst>
        <pc:spChg chg="mod">
          <ac:chgData name="Nathan Otto" userId="643cd44ad3cad438" providerId="LiveId" clId="{3A0FA016-5128-44ED-9C50-1C28AC778EF1}" dt="2019-04-15T00:51:16.290" v="858" actId="20577"/>
          <ac:spMkLst>
            <pc:docMk/>
            <pc:sldMk cId="75111940" sldId="266"/>
            <ac:spMk id="2" creationId="{CD8AC611-60E1-4ACD-A5F0-231EB7F0DFAE}"/>
          </ac:spMkLst>
        </pc:spChg>
        <pc:spChg chg="mod">
          <ac:chgData name="Nathan Otto" userId="643cd44ad3cad438" providerId="LiveId" clId="{3A0FA016-5128-44ED-9C50-1C28AC778EF1}" dt="2019-04-15T00:53:07.478" v="941" actId="27636"/>
          <ac:spMkLst>
            <pc:docMk/>
            <pc:sldMk cId="75111940" sldId="266"/>
            <ac:spMk id="3" creationId="{271BFA51-EA4B-4660-A552-A8C550FA592E}"/>
          </ac:spMkLst>
        </pc:spChg>
        <pc:picChg chg="add mod">
          <ac:chgData name="Nathan Otto" userId="643cd44ad3cad438" providerId="LiveId" clId="{3A0FA016-5128-44ED-9C50-1C28AC778EF1}" dt="2019-04-15T00:53:02.577" v="939" actId="1076"/>
          <ac:picMkLst>
            <pc:docMk/>
            <pc:sldMk cId="75111940" sldId="266"/>
            <ac:picMk id="4" creationId="{B2C93EF2-105A-4547-911E-22F95F6B4300}"/>
          </ac:picMkLst>
        </pc:picChg>
        <pc:picChg chg="del">
          <ac:chgData name="Nathan Otto" userId="643cd44ad3cad438" providerId="LiveId" clId="{3A0FA016-5128-44ED-9C50-1C28AC778EF1}" dt="2019-04-14T22:34:42.964" v="800" actId="478"/>
          <ac:picMkLst>
            <pc:docMk/>
            <pc:sldMk cId="75111940" sldId="266"/>
            <ac:picMk id="6" creationId="{64847749-5290-4111-9684-B434155FD7BF}"/>
          </ac:picMkLst>
        </pc:picChg>
      </pc:sldChg>
      <pc:sldChg chg="addSp delSp modSp add">
        <pc:chgData name="Nathan Otto" userId="643cd44ad3cad438" providerId="LiveId" clId="{3A0FA016-5128-44ED-9C50-1C28AC778EF1}" dt="2019-04-15T00:56:42.795" v="958" actId="1076"/>
        <pc:sldMkLst>
          <pc:docMk/>
          <pc:sldMk cId="4273454445" sldId="267"/>
        </pc:sldMkLst>
        <pc:spChg chg="mod">
          <ac:chgData name="Nathan Otto" userId="643cd44ad3cad438" providerId="LiveId" clId="{3A0FA016-5128-44ED-9C50-1C28AC778EF1}" dt="2019-04-15T00:53:13.399" v="943" actId="27636"/>
          <ac:spMkLst>
            <pc:docMk/>
            <pc:sldMk cId="4273454445" sldId="267"/>
            <ac:spMk id="3" creationId="{271BFA51-EA4B-4660-A552-A8C550FA592E}"/>
          </ac:spMkLst>
        </pc:spChg>
        <pc:spChg chg="add mod">
          <ac:chgData name="Nathan Otto" userId="643cd44ad3cad438" providerId="LiveId" clId="{3A0FA016-5128-44ED-9C50-1C28AC778EF1}" dt="2019-04-15T00:55:48.819" v="954" actId="14100"/>
          <ac:spMkLst>
            <pc:docMk/>
            <pc:sldMk cId="4273454445" sldId="267"/>
            <ac:spMk id="7" creationId="{A5EFF2BD-0FEA-41AF-A773-621A7EE51C30}"/>
          </ac:spMkLst>
        </pc:spChg>
        <pc:picChg chg="del">
          <ac:chgData name="Nathan Otto" userId="643cd44ad3cad438" providerId="LiveId" clId="{3A0FA016-5128-44ED-9C50-1C28AC778EF1}" dt="2019-04-15T00:53:15.495" v="944" actId="478"/>
          <ac:picMkLst>
            <pc:docMk/>
            <pc:sldMk cId="4273454445" sldId="267"/>
            <ac:picMk id="4" creationId="{B2C93EF2-105A-4547-911E-22F95F6B4300}"/>
          </ac:picMkLst>
        </pc:picChg>
        <pc:picChg chg="add mod">
          <ac:chgData name="Nathan Otto" userId="643cd44ad3cad438" providerId="LiveId" clId="{3A0FA016-5128-44ED-9C50-1C28AC778EF1}" dt="2019-04-15T00:54:06.743" v="948" actId="1076"/>
          <ac:picMkLst>
            <pc:docMk/>
            <pc:sldMk cId="4273454445" sldId="267"/>
            <ac:picMk id="5" creationId="{F31BF8ED-FD33-4608-9FAE-DE20F0DE0005}"/>
          </ac:picMkLst>
        </pc:picChg>
        <pc:picChg chg="add del mod">
          <ac:chgData name="Nathan Otto" userId="643cd44ad3cad438" providerId="LiveId" clId="{3A0FA016-5128-44ED-9C50-1C28AC778EF1}" dt="2019-04-15T00:56:35.475" v="956" actId="478"/>
          <ac:picMkLst>
            <pc:docMk/>
            <pc:sldMk cId="4273454445" sldId="267"/>
            <ac:picMk id="6" creationId="{ED7D5B11-29CE-4D85-AA2E-87F2A01BAB5A}"/>
          </ac:picMkLst>
        </pc:picChg>
        <pc:picChg chg="add mod">
          <ac:chgData name="Nathan Otto" userId="643cd44ad3cad438" providerId="LiveId" clId="{3A0FA016-5128-44ED-9C50-1C28AC778EF1}" dt="2019-04-15T00:56:42.795" v="958" actId="1076"/>
          <ac:picMkLst>
            <pc:docMk/>
            <pc:sldMk cId="4273454445" sldId="267"/>
            <ac:picMk id="8" creationId="{D8F3F999-F082-4E8F-8418-727B0E29ABA7}"/>
          </ac:picMkLst>
        </pc:picChg>
      </pc:sldChg>
      <pc:sldChg chg="modSp add ord">
        <pc:chgData name="Nathan Otto" userId="643cd44ad3cad438" providerId="LiveId" clId="{3A0FA016-5128-44ED-9C50-1C28AC778EF1}" dt="2019-04-15T00:58:46.713" v="1069" actId="14100"/>
        <pc:sldMkLst>
          <pc:docMk/>
          <pc:sldMk cId="422534780" sldId="268"/>
        </pc:sldMkLst>
        <pc:spChg chg="mod">
          <ac:chgData name="Nathan Otto" userId="643cd44ad3cad438" providerId="LiveId" clId="{3A0FA016-5128-44ED-9C50-1C28AC778EF1}" dt="2019-04-15T00:58:46.713" v="1069" actId="14100"/>
          <ac:spMkLst>
            <pc:docMk/>
            <pc:sldMk cId="422534780" sldId="268"/>
            <ac:spMk id="3" creationId="{271BFA51-EA4B-4660-A552-A8C550FA592E}"/>
          </ac:spMkLst>
        </pc:spChg>
      </pc:sldChg>
      <pc:sldChg chg="addSp modSp add">
        <pc:chgData name="Nathan Otto" userId="643cd44ad3cad438" providerId="LiveId" clId="{3A0FA016-5128-44ED-9C50-1C28AC778EF1}" dt="2019-04-16T14:11:15.469" v="5135" actId="20577"/>
        <pc:sldMkLst>
          <pc:docMk/>
          <pc:sldMk cId="3103348066" sldId="269"/>
        </pc:sldMkLst>
        <pc:spChg chg="mod">
          <ac:chgData name="Nathan Otto" userId="643cd44ad3cad438" providerId="LiveId" clId="{3A0FA016-5128-44ED-9C50-1C28AC778EF1}" dt="2019-04-15T01:05:58.062" v="1687" actId="14100"/>
          <ac:spMkLst>
            <pc:docMk/>
            <pc:sldMk cId="3103348066" sldId="269"/>
            <ac:spMk id="2" creationId="{CD8AC611-60E1-4ACD-A5F0-231EB7F0DFAE}"/>
          </ac:spMkLst>
        </pc:spChg>
        <pc:spChg chg="mod">
          <ac:chgData name="Nathan Otto" userId="643cd44ad3cad438" providerId="LiveId" clId="{3A0FA016-5128-44ED-9C50-1C28AC778EF1}" dt="2019-04-15T01:06:00.335" v="1688" actId="1076"/>
          <ac:spMkLst>
            <pc:docMk/>
            <pc:sldMk cId="3103348066" sldId="269"/>
            <ac:spMk id="3" creationId="{271BFA51-EA4B-4660-A552-A8C550FA592E}"/>
          </ac:spMkLst>
        </pc:spChg>
        <pc:spChg chg="add mod">
          <ac:chgData name="Nathan Otto" userId="643cd44ad3cad438" providerId="LiveId" clId="{3A0FA016-5128-44ED-9C50-1C28AC778EF1}" dt="2019-04-15T01:02:36.831" v="1398" actId="6549"/>
          <ac:spMkLst>
            <pc:docMk/>
            <pc:sldMk cId="3103348066" sldId="269"/>
            <ac:spMk id="5" creationId="{F16D388C-5D6A-4806-AC7D-BC79FF638BF6}"/>
          </ac:spMkLst>
        </pc:spChg>
        <pc:graphicFrameChg chg="add mod modGraphic">
          <ac:chgData name="Nathan Otto" userId="643cd44ad3cad438" providerId="LiveId" clId="{3A0FA016-5128-44ED-9C50-1C28AC778EF1}" dt="2019-04-16T14:11:15.469" v="5135" actId="20577"/>
          <ac:graphicFrameMkLst>
            <pc:docMk/>
            <pc:sldMk cId="3103348066" sldId="269"/>
            <ac:graphicFrameMk id="4" creationId="{C0A4DA7A-DAA6-40F9-8BD4-6A0C431AF32D}"/>
          </ac:graphicFrameMkLst>
        </pc:graphicFrameChg>
      </pc:sldChg>
      <pc:sldChg chg="modSp add">
        <pc:chgData name="Nathan Otto" userId="643cd44ad3cad438" providerId="LiveId" clId="{3A0FA016-5128-44ED-9C50-1C28AC778EF1}" dt="2019-04-15T17:45:50.363" v="3306" actId="20577"/>
        <pc:sldMkLst>
          <pc:docMk/>
          <pc:sldMk cId="3288638168" sldId="270"/>
        </pc:sldMkLst>
        <pc:spChg chg="mod">
          <ac:chgData name="Nathan Otto" userId="643cd44ad3cad438" providerId="LiveId" clId="{3A0FA016-5128-44ED-9C50-1C28AC778EF1}" dt="2019-04-15T01:16:24.321" v="2056" actId="20577"/>
          <ac:spMkLst>
            <pc:docMk/>
            <pc:sldMk cId="3288638168" sldId="270"/>
            <ac:spMk id="3" creationId="{271BFA51-EA4B-4660-A552-A8C550FA592E}"/>
          </ac:spMkLst>
        </pc:spChg>
        <pc:spChg chg="mod">
          <ac:chgData name="Nathan Otto" userId="643cd44ad3cad438" providerId="LiveId" clId="{3A0FA016-5128-44ED-9C50-1C28AC778EF1}" dt="2019-04-15T01:18:02.938" v="2151" actId="20577"/>
          <ac:spMkLst>
            <pc:docMk/>
            <pc:sldMk cId="3288638168" sldId="270"/>
            <ac:spMk id="5" creationId="{F16D388C-5D6A-4806-AC7D-BC79FF638BF6}"/>
          </ac:spMkLst>
        </pc:spChg>
        <pc:graphicFrameChg chg="mod modGraphic">
          <ac:chgData name="Nathan Otto" userId="643cd44ad3cad438" providerId="LiveId" clId="{3A0FA016-5128-44ED-9C50-1C28AC778EF1}" dt="2019-04-15T17:45:50.363" v="3306" actId="20577"/>
          <ac:graphicFrameMkLst>
            <pc:docMk/>
            <pc:sldMk cId="3288638168" sldId="270"/>
            <ac:graphicFrameMk id="4" creationId="{C0A4DA7A-DAA6-40F9-8BD4-6A0C431AF32D}"/>
          </ac:graphicFrameMkLst>
        </pc:graphicFrameChg>
      </pc:sldChg>
      <pc:sldChg chg="addSp modSp add ord">
        <pc:chgData name="Nathan Otto" userId="643cd44ad3cad438" providerId="LiveId" clId="{3A0FA016-5128-44ED-9C50-1C28AC778EF1}" dt="2019-04-16T14:18:26.282" v="5136" actId="20577"/>
        <pc:sldMkLst>
          <pc:docMk/>
          <pc:sldMk cId="1645050647" sldId="271"/>
        </pc:sldMkLst>
        <pc:spChg chg="mod">
          <ac:chgData name="Nathan Otto" userId="643cd44ad3cad438" providerId="LiveId" clId="{3A0FA016-5128-44ED-9C50-1C28AC778EF1}" dt="2019-04-15T18:03:57.001" v="3881" actId="14100"/>
          <ac:spMkLst>
            <pc:docMk/>
            <pc:sldMk cId="1645050647" sldId="271"/>
            <ac:spMk id="3" creationId="{271BFA51-EA4B-4660-A552-A8C550FA592E}"/>
          </ac:spMkLst>
        </pc:spChg>
        <pc:graphicFrameChg chg="add mod modGraphic">
          <ac:chgData name="Nathan Otto" userId="643cd44ad3cad438" providerId="LiveId" clId="{3A0FA016-5128-44ED-9C50-1C28AC778EF1}" dt="2019-04-16T14:18:26.282" v="5136" actId="20577"/>
          <ac:graphicFrameMkLst>
            <pc:docMk/>
            <pc:sldMk cId="1645050647" sldId="271"/>
            <ac:graphicFrameMk id="4" creationId="{45DEAF18-8851-4CD0-8AFA-F5957A5E5AD7}"/>
          </ac:graphicFrameMkLst>
        </pc:graphicFrameChg>
      </pc:sldChg>
      <pc:sldChg chg="modSp add ord">
        <pc:chgData name="Nathan Otto" userId="643cd44ad3cad438" providerId="LiveId" clId="{3A0FA016-5128-44ED-9C50-1C28AC778EF1}" dt="2019-04-16T01:23:21.620" v="5133"/>
        <pc:sldMkLst>
          <pc:docMk/>
          <pc:sldMk cId="2292925591" sldId="272"/>
        </pc:sldMkLst>
        <pc:spChg chg="mod">
          <ac:chgData name="Nathan Otto" userId="643cd44ad3cad438" providerId="LiveId" clId="{3A0FA016-5128-44ED-9C50-1C28AC778EF1}" dt="2019-04-16T01:23:12.138" v="5132" actId="114"/>
          <ac:spMkLst>
            <pc:docMk/>
            <pc:sldMk cId="2292925591" sldId="272"/>
            <ac:spMk id="3" creationId="{271BFA51-EA4B-4660-A552-A8C550FA592E}"/>
          </ac:spMkLst>
        </pc:spChg>
      </pc:sldChg>
      <pc:sldChg chg="addSp modSp add">
        <pc:chgData name="Nathan Otto" userId="643cd44ad3cad438" providerId="LiveId" clId="{3A0FA016-5128-44ED-9C50-1C28AC778EF1}" dt="2019-04-15T17:51:24.644" v="3313" actId="114"/>
        <pc:sldMkLst>
          <pc:docMk/>
          <pc:sldMk cId="1048137203" sldId="273"/>
        </pc:sldMkLst>
        <pc:spChg chg="mod">
          <ac:chgData name="Nathan Otto" userId="643cd44ad3cad438" providerId="LiveId" clId="{3A0FA016-5128-44ED-9C50-1C28AC778EF1}" dt="2019-04-15T17:51:24.644" v="3313" actId="114"/>
          <ac:spMkLst>
            <pc:docMk/>
            <pc:sldMk cId="1048137203" sldId="273"/>
            <ac:spMk id="3" creationId="{271BFA51-EA4B-4660-A552-A8C550FA592E}"/>
          </ac:spMkLst>
        </pc:spChg>
        <pc:picChg chg="add mod">
          <ac:chgData name="Nathan Otto" userId="643cd44ad3cad438" providerId="LiveId" clId="{3A0FA016-5128-44ED-9C50-1C28AC778EF1}" dt="2019-04-15T17:51:11.440" v="3311" actId="1076"/>
          <ac:picMkLst>
            <pc:docMk/>
            <pc:sldMk cId="1048137203" sldId="273"/>
            <ac:picMk id="4" creationId="{8AEBE056-A256-4669-893D-8EFD68ED85C5}"/>
          </ac:picMkLst>
        </pc:picChg>
      </pc:sldChg>
      <pc:sldChg chg="addSp modSp add">
        <pc:chgData name="Nathan Otto" userId="643cd44ad3cad438" providerId="LiveId" clId="{3A0FA016-5128-44ED-9C50-1C28AC778EF1}" dt="2019-04-15T17:53:59.372" v="3505" actId="20577"/>
        <pc:sldMkLst>
          <pc:docMk/>
          <pc:sldMk cId="1344980168" sldId="274"/>
        </pc:sldMkLst>
        <pc:spChg chg="add mod">
          <ac:chgData name="Nathan Otto" userId="643cd44ad3cad438" providerId="LiveId" clId="{3A0FA016-5128-44ED-9C50-1C28AC778EF1}" dt="2019-04-15T17:53:59.372" v="3505" actId="20577"/>
          <ac:spMkLst>
            <pc:docMk/>
            <pc:sldMk cId="1344980168" sldId="274"/>
            <ac:spMk id="4" creationId="{FC6DEBAB-9CAE-4D40-B457-45DBB0F8CF6C}"/>
          </ac:spMkLst>
        </pc:spChg>
      </pc:sldChg>
      <pc:sldChg chg="addSp delSp modSp add ord">
        <pc:chgData name="Nathan Otto" userId="643cd44ad3cad438" providerId="LiveId" clId="{3A0FA016-5128-44ED-9C50-1C28AC778EF1}" dt="2019-04-15T17:57:26.142" v="3517" actId="1076"/>
        <pc:sldMkLst>
          <pc:docMk/>
          <pc:sldMk cId="748062966" sldId="275"/>
        </pc:sldMkLst>
        <pc:spChg chg="mod">
          <ac:chgData name="Nathan Otto" userId="643cd44ad3cad438" providerId="LiveId" clId="{3A0FA016-5128-44ED-9C50-1C28AC778EF1}" dt="2019-04-15T17:54:23.796" v="3511" actId="114"/>
          <ac:spMkLst>
            <pc:docMk/>
            <pc:sldMk cId="748062966" sldId="275"/>
            <ac:spMk id="3" creationId="{271BFA51-EA4B-4660-A552-A8C550FA592E}"/>
          </ac:spMkLst>
        </pc:spChg>
        <pc:picChg chg="del">
          <ac:chgData name="Nathan Otto" userId="643cd44ad3cad438" providerId="LiveId" clId="{3A0FA016-5128-44ED-9C50-1C28AC778EF1}" dt="2019-04-15T17:54:27.443" v="3512" actId="478"/>
          <ac:picMkLst>
            <pc:docMk/>
            <pc:sldMk cId="748062966" sldId="275"/>
            <ac:picMk id="4" creationId="{8AEBE056-A256-4669-893D-8EFD68ED85C5}"/>
          </ac:picMkLst>
        </pc:picChg>
        <pc:picChg chg="add del mod">
          <ac:chgData name="Nathan Otto" userId="643cd44ad3cad438" providerId="LiveId" clId="{3A0FA016-5128-44ED-9C50-1C28AC778EF1}" dt="2019-04-15T17:57:20.044" v="3515" actId="478"/>
          <ac:picMkLst>
            <pc:docMk/>
            <pc:sldMk cId="748062966" sldId="275"/>
            <ac:picMk id="5" creationId="{C03A6F16-BFAE-4BFF-AC2E-C6765A4E246F}"/>
          </ac:picMkLst>
        </pc:picChg>
        <pc:picChg chg="add mod">
          <ac:chgData name="Nathan Otto" userId="643cd44ad3cad438" providerId="LiveId" clId="{3A0FA016-5128-44ED-9C50-1C28AC778EF1}" dt="2019-04-15T17:57:26.142" v="3517" actId="1076"/>
          <ac:picMkLst>
            <pc:docMk/>
            <pc:sldMk cId="748062966" sldId="275"/>
            <ac:picMk id="6" creationId="{A4CC4B44-46E9-4E4C-955E-5BF8D37CB7EC}"/>
          </ac:picMkLst>
        </pc:picChg>
      </pc:sldChg>
      <pc:sldChg chg="addSp delSp modSp add">
        <pc:chgData name="Nathan Otto" userId="643cd44ad3cad438" providerId="LiveId" clId="{3A0FA016-5128-44ED-9C50-1C28AC778EF1}" dt="2019-04-15T20:07:11.340" v="5127" actId="20577"/>
        <pc:sldMkLst>
          <pc:docMk/>
          <pc:sldMk cId="4022433538" sldId="276"/>
        </pc:sldMkLst>
        <pc:spChg chg="mod">
          <ac:chgData name="Nathan Otto" userId="643cd44ad3cad438" providerId="LiveId" clId="{3A0FA016-5128-44ED-9C50-1C28AC778EF1}" dt="2019-04-15T20:04:51.771" v="4892" actId="27636"/>
          <ac:spMkLst>
            <pc:docMk/>
            <pc:sldMk cId="4022433538" sldId="276"/>
            <ac:spMk id="2" creationId="{CD8AC611-60E1-4ACD-A5F0-231EB7F0DFAE}"/>
          </ac:spMkLst>
        </pc:spChg>
        <pc:spChg chg="mod">
          <ac:chgData name="Nathan Otto" userId="643cd44ad3cad438" providerId="LiveId" clId="{3A0FA016-5128-44ED-9C50-1C28AC778EF1}" dt="2019-04-15T20:07:11.340" v="5127" actId="20577"/>
          <ac:spMkLst>
            <pc:docMk/>
            <pc:sldMk cId="4022433538" sldId="276"/>
            <ac:spMk id="3" creationId="{271BFA51-EA4B-4660-A552-A8C550FA592E}"/>
          </ac:spMkLst>
        </pc:spChg>
        <pc:spChg chg="add del mod">
          <ac:chgData name="Nathan Otto" userId="643cd44ad3cad438" providerId="LiveId" clId="{3A0FA016-5128-44ED-9C50-1C28AC778EF1}" dt="2019-04-15T20:04:57.819" v="4894" actId="478"/>
          <ac:spMkLst>
            <pc:docMk/>
            <pc:sldMk cId="4022433538" sldId="276"/>
            <ac:spMk id="7" creationId="{2569A5C9-96B7-418F-BF68-531989D0D9CC}"/>
          </ac:spMkLst>
        </pc:spChg>
        <pc:graphicFrameChg chg="del modGraphic">
          <ac:chgData name="Nathan Otto" userId="643cd44ad3cad438" providerId="LiveId" clId="{3A0FA016-5128-44ED-9C50-1C28AC778EF1}" dt="2019-04-15T19:59:29.074" v="4389" actId="478"/>
          <ac:graphicFrameMkLst>
            <pc:docMk/>
            <pc:sldMk cId="4022433538" sldId="276"/>
            <ac:graphicFrameMk id="4" creationId="{45DEAF18-8851-4CD0-8AFA-F5957A5E5AD7}"/>
          </ac:graphicFrameMkLst>
        </pc:graphicFrameChg>
        <pc:picChg chg="add mod modCrop">
          <ac:chgData name="Nathan Otto" userId="643cd44ad3cad438" providerId="LiveId" clId="{3A0FA016-5128-44ED-9C50-1C28AC778EF1}" dt="2019-04-15T20:05:04.219" v="4931" actId="1035"/>
          <ac:picMkLst>
            <pc:docMk/>
            <pc:sldMk cId="4022433538" sldId="276"/>
            <ac:picMk id="5" creationId="{43328FCA-1522-470E-8A43-0E9D5285284C}"/>
          </ac:picMkLst>
        </pc:picChg>
        <pc:picChg chg="add mod modCrop">
          <ac:chgData name="Nathan Otto" userId="643cd44ad3cad438" providerId="LiveId" clId="{3A0FA016-5128-44ED-9C50-1C28AC778EF1}" dt="2019-04-15T20:05:08.427" v="4942" actId="1036"/>
          <ac:picMkLst>
            <pc:docMk/>
            <pc:sldMk cId="4022433538" sldId="276"/>
            <ac:picMk id="6" creationId="{14BC4D84-4FC8-4955-8679-10D21AF06267}"/>
          </ac:picMkLst>
        </pc:picChg>
      </pc:sldChg>
      <pc:sldChg chg="modSp add">
        <pc:chgData name="Nathan Otto" userId="643cd44ad3cad438" providerId="LiveId" clId="{3A0FA016-5128-44ED-9C50-1C28AC778EF1}" dt="2019-04-16T23:37:48.359" v="6197" actId="20577"/>
        <pc:sldMkLst>
          <pc:docMk/>
          <pc:sldMk cId="922184613" sldId="277"/>
        </pc:sldMkLst>
        <pc:spChg chg="mod">
          <ac:chgData name="Nathan Otto" userId="643cd44ad3cad438" providerId="LiveId" clId="{3A0FA016-5128-44ED-9C50-1C28AC778EF1}" dt="2019-04-16T14:27:10.518" v="5156" actId="20577"/>
          <ac:spMkLst>
            <pc:docMk/>
            <pc:sldMk cId="922184613" sldId="277"/>
            <ac:spMk id="2" creationId="{C01AAFE0-8BB6-4C63-BDB7-1F362B0BB608}"/>
          </ac:spMkLst>
        </pc:spChg>
        <pc:spChg chg="mod">
          <ac:chgData name="Nathan Otto" userId="643cd44ad3cad438" providerId="LiveId" clId="{3A0FA016-5128-44ED-9C50-1C28AC778EF1}" dt="2019-04-16T23:37:48.359" v="6197" actId="20577"/>
          <ac:spMkLst>
            <pc:docMk/>
            <pc:sldMk cId="922184613" sldId="277"/>
            <ac:spMk id="3" creationId="{A96F1F5B-981D-49EB-A967-B4020042E4E2}"/>
          </ac:spMkLst>
        </pc:spChg>
      </pc:sldChg>
      <pc:sldChg chg="addSp modSp add">
        <pc:chgData name="Nathan Otto" userId="643cd44ad3cad438" providerId="LiveId" clId="{3A0FA016-5128-44ED-9C50-1C28AC778EF1}" dt="2019-04-16T20:45:44.259" v="6191" actId="6549"/>
        <pc:sldMkLst>
          <pc:docMk/>
          <pc:sldMk cId="4215926078" sldId="278"/>
        </pc:sldMkLst>
        <pc:spChg chg="mod">
          <ac:chgData name="Nathan Otto" userId="643cd44ad3cad438" providerId="LiveId" clId="{3A0FA016-5128-44ED-9C50-1C28AC778EF1}" dt="2019-04-16T20:45:44.259" v="6191" actId="6549"/>
          <ac:spMkLst>
            <pc:docMk/>
            <pc:sldMk cId="4215926078" sldId="278"/>
            <ac:spMk id="3" creationId="{A96F1F5B-981D-49EB-A967-B4020042E4E2}"/>
          </ac:spMkLst>
        </pc:spChg>
        <pc:picChg chg="add mod modCrop">
          <ac:chgData name="Nathan Otto" userId="643cd44ad3cad438" providerId="LiveId" clId="{3A0FA016-5128-44ED-9C50-1C28AC778EF1}" dt="2019-04-16T20:44:39.381" v="6150" actId="1076"/>
          <ac:picMkLst>
            <pc:docMk/>
            <pc:sldMk cId="4215926078" sldId="278"/>
            <ac:picMk id="4" creationId="{A4617C8A-BE98-4BC1-8CFB-1E4B1900E503}"/>
          </ac:picMkLst>
        </pc:picChg>
      </pc:sldChg>
      <pc:sldChg chg="modSp add">
        <pc:chgData name="Nathan Otto" userId="643cd44ad3cad438" providerId="LiveId" clId="{3A0FA016-5128-44ED-9C50-1C28AC778EF1}" dt="2019-04-16T20:43:05.329" v="6116" actId="20577"/>
        <pc:sldMkLst>
          <pc:docMk/>
          <pc:sldMk cId="848126312" sldId="279"/>
        </pc:sldMkLst>
        <pc:spChg chg="mod">
          <ac:chgData name="Nathan Otto" userId="643cd44ad3cad438" providerId="LiveId" clId="{3A0FA016-5128-44ED-9C50-1C28AC778EF1}" dt="2019-04-16T17:05:23.563" v="5417" actId="20577"/>
          <ac:spMkLst>
            <pc:docMk/>
            <pc:sldMk cId="848126312" sldId="279"/>
            <ac:spMk id="2" creationId="{65B5AF2F-1F5E-42A1-8D56-6C9C5AD61936}"/>
          </ac:spMkLst>
        </pc:spChg>
        <pc:spChg chg="mod">
          <ac:chgData name="Nathan Otto" userId="643cd44ad3cad438" providerId="LiveId" clId="{3A0FA016-5128-44ED-9C50-1C28AC778EF1}" dt="2019-04-16T20:43:05.329" v="6116" actId="20577"/>
          <ac:spMkLst>
            <pc:docMk/>
            <pc:sldMk cId="848126312" sldId="279"/>
            <ac:spMk id="3" creationId="{FD218C26-D04E-483D-8EAA-49A3A8B98BF5}"/>
          </ac:spMkLst>
        </pc:spChg>
      </pc:sldChg>
      <pc:sldChg chg="modSp add">
        <pc:chgData name="Nathan Otto" userId="643cd44ad3cad438" providerId="LiveId" clId="{3A0FA016-5128-44ED-9C50-1C28AC778EF1}" dt="2019-04-16T20:05:30.254" v="6036" actId="20577"/>
        <pc:sldMkLst>
          <pc:docMk/>
          <pc:sldMk cId="3950920860" sldId="280"/>
        </pc:sldMkLst>
        <pc:spChg chg="mod">
          <ac:chgData name="Nathan Otto" userId="643cd44ad3cad438" providerId="LiveId" clId="{3A0FA016-5128-44ED-9C50-1C28AC778EF1}" dt="2019-04-16T20:05:30.254" v="6036" actId="20577"/>
          <ac:spMkLst>
            <pc:docMk/>
            <pc:sldMk cId="3950920860" sldId="280"/>
            <ac:spMk id="3" creationId="{A1215178-1DFB-444E-B2D4-92D887D7FB76}"/>
          </ac:spMkLst>
        </pc:spChg>
        <pc:spChg chg="mod">
          <ac:chgData name="Nathan Otto" userId="643cd44ad3cad438" providerId="LiveId" clId="{3A0FA016-5128-44ED-9C50-1C28AC778EF1}" dt="2019-04-16T20:03:37.196" v="5794" actId="20577"/>
          <ac:spMkLst>
            <pc:docMk/>
            <pc:sldMk cId="3950920860" sldId="280"/>
            <ac:spMk id="5" creationId="{42DC8C10-4EE4-43E0-913B-F960FD4376E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772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33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4919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41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5167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028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48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07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10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502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83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6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7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85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70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2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29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nate-otto.net/Demo/glTF_demo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mp.org/" TargetMode="External"/><Relationship Id="rId2" Type="http://schemas.openxmlformats.org/officeDocument/2006/relationships/hyperlink" Target="http://www.blender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hree.js/" TargetMode="External"/><Relationship Id="rId5" Type="http://schemas.openxmlformats.org/officeDocument/2006/relationships/hyperlink" Target="http://www.aframe.io/" TargetMode="External"/><Relationship Id="rId4" Type="http://schemas.openxmlformats.org/officeDocument/2006/relationships/hyperlink" Target="http://www.makehumancommunity.or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C7F6-353C-4B28-914B-0CE63600D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4573" y="631180"/>
            <a:ext cx="7766936" cy="164630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Modelling Format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3C307-66CB-4605-9F50-AE1681DCD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4573" y="2246748"/>
            <a:ext cx="7766936" cy="1096899"/>
          </a:xfrm>
        </p:spPr>
        <p:txBody>
          <a:bodyPr/>
          <a:lstStyle/>
          <a:p>
            <a:r>
              <a:rPr lang="en-US" dirty="0"/>
              <a:t>“The JPEG of 3D Modelling Formats”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D1630-35FC-4C61-B8C4-4DFAC6908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4" t="28921" r="45567" b="23145"/>
          <a:stretch/>
        </p:blipFill>
        <p:spPr>
          <a:xfrm>
            <a:off x="4186184" y="3181914"/>
            <a:ext cx="3445455" cy="3070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132F7E-47B4-42F7-B074-3D0C375A8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9" t="23951" r="31233" b="16792"/>
          <a:stretch/>
        </p:blipFill>
        <p:spPr>
          <a:xfrm>
            <a:off x="7766279" y="3181914"/>
            <a:ext cx="3808461" cy="3044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96412-4F72-40DF-80C7-99ACFF42A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1" y="3181914"/>
            <a:ext cx="3445455" cy="30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51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C611-60E1-4ACD-A5F0-231EB7F0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FA51-EA4B-4660-A552-A8C550FA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875491" cy="3880773"/>
          </a:xfrm>
        </p:spPr>
        <p:txBody>
          <a:bodyPr/>
          <a:lstStyle/>
          <a:p>
            <a:r>
              <a:rPr lang="en-US" dirty="0"/>
              <a:t>Materials</a:t>
            </a:r>
          </a:p>
          <a:p>
            <a:pPr lvl="1"/>
            <a:r>
              <a:rPr lang="en-US" b="1" i="1" dirty="0"/>
              <a:t>Shading</a:t>
            </a:r>
          </a:p>
          <a:p>
            <a:pPr lvl="1"/>
            <a:r>
              <a:rPr lang="en-US" dirty="0"/>
              <a:t>Textures</a:t>
            </a:r>
          </a:p>
          <a:p>
            <a:pPr lvl="1"/>
            <a:r>
              <a:rPr lang="en-US" dirty="0"/>
              <a:t>UV Mapping</a:t>
            </a:r>
          </a:p>
          <a:p>
            <a:pPr lvl="1"/>
            <a:r>
              <a:rPr lang="en-US" dirty="0"/>
              <a:t>Edit vs. Render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84F94-3017-4A60-B7C6-E4C0CFBB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350" y="1484415"/>
            <a:ext cx="6710420" cy="503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1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C611-60E1-4ACD-A5F0-231EB7F0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FA51-EA4B-4660-A552-A8C550FA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875491" cy="3880773"/>
          </a:xfrm>
        </p:spPr>
        <p:txBody>
          <a:bodyPr/>
          <a:lstStyle/>
          <a:p>
            <a:r>
              <a:rPr lang="en-US" dirty="0"/>
              <a:t>Materials</a:t>
            </a:r>
          </a:p>
          <a:p>
            <a:pPr lvl="1"/>
            <a:r>
              <a:rPr lang="en-US" dirty="0"/>
              <a:t>Shading</a:t>
            </a:r>
          </a:p>
          <a:p>
            <a:pPr lvl="1"/>
            <a:r>
              <a:rPr lang="en-US" b="1" i="1" dirty="0"/>
              <a:t>Textures</a:t>
            </a:r>
          </a:p>
          <a:p>
            <a:pPr lvl="1"/>
            <a:r>
              <a:rPr lang="en-US" dirty="0"/>
              <a:t>UV Mapping</a:t>
            </a:r>
          </a:p>
          <a:p>
            <a:pPr lvl="1"/>
            <a:r>
              <a:rPr lang="en-US" dirty="0"/>
              <a:t>Edit vs. Render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47749-5290-4111-9684-B434155F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854" y="1523525"/>
            <a:ext cx="6792561" cy="50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8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C611-60E1-4ACD-A5F0-231EB7F0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FA51-EA4B-4660-A552-A8C550FA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72343"/>
            <a:ext cx="2028825" cy="172177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Materials</a:t>
            </a:r>
          </a:p>
          <a:p>
            <a:pPr lvl="1"/>
            <a:r>
              <a:rPr lang="en-US" dirty="0"/>
              <a:t>Shading</a:t>
            </a:r>
          </a:p>
          <a:p>
            <a:pPr lvl="1"/>
            <a:r>
              <a:rPr lang="en-US" dirty="0"/>
              <a:t>Textures</a:t>
            </a:r>
          </a:p>
          <a:p>
            <a:pPr lvl="1"/>
            <a:r>
              <a:rPr lang="en-US" b="1" i="1" dirty="0"/>
              <a:t>UV Mapping</a:t>
            </a:r>
          </a:p>
          <a:p>
            <a:pPr lvl="1"/>
            <a:r>
              <a:rPr lang="en-US" dirty="0"/>
              <a:t>Edit vs. Render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93EF2-105A-4547-911E-22F95F6B4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504" y="1870775"/>
            <a:ext cx="10066496" cy="49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1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C611-60E1-4ACD-A5F0-231EB7F0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FA51-EA4B-4660-A552-A8C550FA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72343"/>
            <a:ext cx="2124075" cy="172177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Materials</a:t>
            </a:r>
          </a:p>
          <a:p>
            <a:pPr lvl="1"/>
            <a:r>
              <a:rPr lang="en-US" dirty="0"/>
              <a:t>Shading</a:t>
            </a:r>
          </a:p>
          <a:p>
            <a:pPr lvl="1"/>
            <a:r>
              <a:rPr lang="en-US" dirty="0"/>
              <a:t>Textures</a:t>
            </a:r>
          </a:p>
          <a:p>
            <a:pPr lvl="1"/>
            <a:r>
              <a:rPr lang="en-US" dirty="0"/>
              <a:t>UV Mapping</a:t>
            </a:r>
          </a:p>
          <a:p>
            <a:pPr lvl="1"/>
            <a:r>
              <a:rPr lang="en-US" b="1" i="1" dirty="0"/>
              <a:t>Edit vs. Render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BF8ED-FD33-4608-9FAE-DE20F0DE0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29" y="1597329"/>
            <a:ext cx="5066694" cy="478565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5EFF2BD-0FEA-41AF-A773-621A7EE51C30}"/>
              </a:ext>
            </a:extLst>
          </p:cNvPr>
          <p:cNvSpPr/>
          <p:nvPr/>
        </p:nvSpPr>
        <p:spPr>
          <a:xfrm>
            <a:off x="7148945" y="3265714"/>
            <a:ext cx="1086473" cy="1320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3F999-F082-4E8F-8418-727B0E29A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015" y="1906814"/>
            <a:ext cx="3457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54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C611-60E1-4ACD-A5F0-231EB7F0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FA51-EA4B-4660-A552-A8C550FA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799416" cy="3880773"/>
          </a:xfrm>
        </p:spPr>
        <p:txBody>
          <a:bodyPr/>
          <a:lstStyle/>
          <a:p>
            <a:r>
              <a:rPr lang="en-US" dirty="0"/>
              <a:t>Animation</a:t>
            </a:r>
          </a:p>
          <a:p>
            <a:pPr lvl="1"/>
            <a:r>
              <a:rPr lang="en-US" dirty="0"/>
              <a:t>Bones</a:t>
            </a:r>
          </a:p>
          <a:p>
            <a:pPr lvl="1"/>
            <a:r>
              <a:rPr lang="en-US" dirty="0"/>
              <a:t>Shape keys</a:t>
            </a:r>
          </a:p>
          <a:p>
            <a:pPr lvl="1"/>
            <a:r>
              <a:rPr lang="en-US" dirty="0"/>
              <a:t>Wait … What is a key?</a:t>
            </a:r>
          </a:p>
          <a:p>
            <a:pPr lvl="1"/>
            <a:r>
              <a:rPr lang="en-US" dirty="0"/>
              <a:t>Dynamic manipulation</a:t>
            </a:r>
          </a:p>
        </p:txBody>
      </p:sp>
    </p:spTree>
    <p:extLst>
      <p:ext uri="{BB962C8B-B14F-4D97-AF65-F5344CB8AC3E}">
        <p14:creationId xmlns:p14="http://schemas.microsoft.com/office/powerpoint/2010/main" val="422534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C611-60E1-4ACD-A5F0-231EB7F0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FA51-EA4B-4660-A552-A8C550FA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799416" cy="3880773"/>
          </a:xfrm>
        </p:spPr>
        <p:txBody>
          <a:bodyPr/>
          <a:lstStyle/>
          <a:p>
            <a:r>
              <a:rPr lang="en-US" dirty="0"/>
              <a:t>Animation</a:t>
            </a:r>
          </a:p>
          <a:p>
            <a:pPr lvl="1"/>
            <a:r>
              <a:rPr lang="en-US" b="1" i="1" dirty="0"/>
              <a:t>Bones</a:t>
            </a:r>
          </a:p>
          <a:p>
            <a:pPr lvl="1"/>
            <a:r>
              <a:rPr lang="en-US" dirty="0"/>
              <a:t>Shape keys</a:t>
            </a:r>
          </a:p>
          <a:p>
            <a:pPr lvl="1"/>
            <a:r>
              <a:rPr lang="en-US" dirty="0"/>
              <a:t>Wait … What is a key?</a:t>
            </a:r>
          </a:p>
          <a:p>
            <a:pPr lvl="1"/>
            <a:r>
              <a:rPr lang="en-US" dirty="0"/>
              <a:t>Dynamic manipulation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BE056-A256-4669-893D-8EFD68ED8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410" y="1270000"/>
            <a:ext cx="72485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37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C611-60E1-4ACD-A5F0-231EB7F0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FA51-EA4B-4660-A552-A8C550FA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799416" cy="3880773"/>
          </a:xfrm>
        </p:spPr>
        <p:txBody>
          <a:bodyPr/>
          <a:lstStyle/>
          <a:p>
            <a:r>
              <a:rPr lang="en-US" dirty="0"/>
              <a:t>Animation</a:t>
            </a:r>
          </a:p>
          <a:p>
            <a:pPr lvl="1"/>
            <a:r>
              <a:rPr lang="en-US" dirty="0"/>
              <a:t>Bones</a:t>
            </a:r>
          </a:p>
          <a:p>
            <a:pPr lvl="1"/>
            <a:r>
              <a:rPr lang="en-US" b="1" i="1" dirty="0"/>
              <a:t>Shape keys</a:t>
            </a:r>
          </a:p>
          <a:p>
            <a:pPr lvl="1"/>
            <a:r>
              <a:rPr lang="en-US" dirty="0"/>
              <a:t>Wait … What is a key?</a:t>
            </a:r>
          </a:p>
          <a:p>
            <a:pPr lvl="1"/>
            <a:r>
              <a:rPr lang="en-US" dirty="0"/>
              <a:t>Dynamic manipulation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DEBAB-9CAE-4D40-B457-45DBB0F8CF6C}"/>
              </a:ext>
            </a:extLst>
          </p:cNvPr>
          <p:cNvSpPr txBox="1"/>
          <p:nvPr/>
        </p:nvSpPr>
        <p:spPr>
          <a:xfrm>
            <a:off x="5128180" y="2475304"/>
            <a:ext cx="44348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Deform your mesh. Save that deformation.</a:t>
            </a:r>
          </a:p>
          <a:p>
            <a:pPr marL="342900" indent="-342900">
              <a:buAutoNum type="arabicParenR"/>
            </a:pPr>
            <a:r>
              <a:rPr lang="en-US" dirty="0"/>
              <a:t>Deform again. Save that deformation under a different name.</a:t>
            </a:r>
          </a:p>
          <a:p>
            <a:pPr marL="342900" indent="-342900">
              <a:buAutoNum type="arabicParenR"/>
            </a:pPr>
            <a:r>
              <a:rPr lang="en-US" dirty="0"/>
              <a:t>Call each deformation to appear at set time.</a:t>
            </a:r>
          </a:p>
        </p:txBody>
      </p:sp>
    </p:spTree>
    <p:extLst>
      <p:ext uri="{BB962C8B-B14F-4D97-AF65-F5344CB8AC3E}">
        <p14:creationId xmlns:p14="http://schemas.microsoft.com/office/powerpoint/2010/main" val="1344980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C611-60E1-4ACD-A5F0-231EB7F0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FA51-EA4B-4660-A552-A8C550FA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799416" cy="3880773"/>
          </a:xfrm>
        </p:spPr>
        <p:txBody>
          <a:bodyPr/>
          <a:lstStyle/>
          <a:p>
            <a:r>
              <a:rPr lang="en-US" dirty="0"/>
              <a:t>Animation</a:t>
            </a:r>
          </a:p>
          <a:p>
            <a:pPr lvl="1"/>
            <a:r>
              <a:rPr lang="en-US" dirty="0"/>
              <a:t>Bones</a:t>
            </a:r>
          </a:p>
          <a:p>
            <a:pPr lvl="1"/>
            <a:r>
              <a:rPr lang="en-US" dirty="0"/>
              <a:t>Shape keys</a:t>
            </a:r>
          </a:p>
          <a:p>
            <a:pPr lvl="1"/>
            <a:r>
              <a:rPr lang="en-US" b="1" i="1" dirty="0"/>
              <a:t>Wait … What is a key?</a:t>
            </a:r>
          </a:p>
          <a:p>
            <a:pPr lvl="1"/>
            <a:r>
              <a:rPr lang="en-US" dirty="0"/>
              <a:t>Dynamic manipulation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C4B44-46E9-4E4C-955E-5BF8D37CB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0" y="775789"/>
            <a:ext cx="724852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62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C611-60E1-4ACD-A5F0-231EB7F0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FA51-EA4B-4660-A552-A8C550FA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799416" cy="3880773"/>
          </a:xfrm>
        </p:spPr>
        <p:txBody>
          <a:bodyPr/>
          <a:lstStyle/>
          <a:p>
            <a:r>
              <a:rPr lang="en-US" dirty="0"/>
              <a:t>Animation</a:t>
            </a:r>
          </a:p>
          <a:p>
            <a:pPr lvl="1"/>
            <a:r>
              <a:rPr lang="en-US" dirty="0"/>
              <a:t>Bones</a:t>
            </a:r>
          </a:p>
          <a:p>
            <a:pPr lvl="1"/>
            <a:r>
              <a:rPr lang="en-US" dirty="0"/>
              <a:t>Shape keys</a:t>
            </a:r>
          </a:p>
          <a:p>
            <a:pPr lvl="1"/>
            <a:r>
              <a:rPr lang="en-US" dirty="0"/>
              <a:t>Wait … What is a key?</a:t>
            </a:r>
          </a:p>
          <a:p>
            <a:pPr lvl="1"/>
            <a:r>
              <a:rPr lang="en-US" b="1" i="1" dirty="0"/>
              <a:t>Dynamic manipulation</a:t>
            </a:r>
          </a:p>
        </p:txBody>
      </p:sp>
    </p:spTree>
    <p:extLst>
      <p:ext uri="{BB962C8B-B14F-4D97-AF65-F5344CB8AC3E}">
        <p14:creationId xmlns:p14="http://schemas.microsoft.com/office/powerpoint/2010/main" val="2292925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C611-60E1-4ACD-A5F0-231EB7F0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803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FA51-EA4B-4660-A552-A8C550FA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17630"/>
            <a:ext cx="8209491" cy="515936"/>
          </a:xfrm>
        </p:spPr>
        <p:txBody>
          <a:bodyPr/>
          <a:lstStyle/>
          <a:p>
            <a:r>
              <a:rPr lang="en-US" dirty="0"/>
              <a:t>What can I use to make models? **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A4DA7A-DAA6-40F9-8BD4-6A0C431AF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628289"/>
              </p:ext>
            </p:extLst>
          </p:nvPr>
        </p:nvGraphicFramePr>
        <p:xfrm>
          <a:off x="758824" y="1724025"/>
          <a:ext cx="8461376" cy="3875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1">
                  <a:extLst>
                    <a:ext uri="{9D8B030D-6E8A-4147-A177-3AD203B41FA5}">
                      <a16:colId xmlns:a16="http://schemas.microsoft.com/office/drawing/2014/main" val="1935526423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1918993058"/>
                    </a:ext>
                  </a:extLst>
                </a:gridCol>
                <a:gridCol w="2428875">
                  <a:extLst>
                    <a:ext uri="{9D8B030D-6E8A-4147-A177-3AD203B41FA5}">
                      <a16:colId xmlns:a16="http://schemas.microsoft.com/office/drawing/2014/main" val="969133760"/>
                    </a:ext>
                  </a:extLst>
                </a:gridCol>
                <a:gridCol w="1892113">
                  <a:extLst>
                    <a:ext uri="{9D8B030D-6E8A-4147-A177-3AD203B41FA5}">
                      <a16:colId xmlns:a16="http://schemas.microsoft.com/office/drawing/2014/main" val="902432623"/>
                    </a:ext>
                  </a:extLst>
                </a:gridCol>
                <a:gridCol w="2089337">
                  <a:extLst>
                    <a:ext uri="{9D8B030D-6E8A-4147-A177-3AD203B41FA5}">
                      <a16:colId xmlns:a16="http://schemas.microsoft.com/office/drawing/2014/main" val="2980606493"/>
                    </a:ext>
                  </a:extLst>
                </a:gridCol>
              </a:tblGrid>
              <a:tr h="697391">
                <a:tc>
                  <a:txBody>
                    <a:bodyPr/>
                    <a:lstStyle/>
                    <a:p>
                      <a:r>
                        <a:rPr lang="en-US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You’ve seen it used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11557"/>
                  </a:ext>
                </a:extLst>
              </a:tr>
              <a:tr h="1029483">
                <a:tc>
                  <a:txBody>
                    <a:bodyPr/>
                    <a:lstStyle/>
                    <a:p>
                      <a:r>
                        <a:rPr lang="en-US" sz="1400" dirty="0"/>
                        <a:t>3Ds Max or Maya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$$$$$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Industry Standard.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Everything from “Moana” to a Taco Bell commercial to Grand Theft Auto: Vice 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79245"/>
                  </a:ext>
                </a:extLst>
              </a:tr>
              <a:tr h="886268">
                <a:tc>
                  <a:txBody>
                    <a:bodyPr/>
                    <a:lstStyle/>
                    <a:p>
                      <a:r>
                        <a:rPr lang="en-US" sz="1400" dirty="0"/>
                        <a:t>SketchUp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$$$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Easy to use. </a:t>
                      </a:r>
                    </a:p>
                    <a:p>
                      <a:r>
                        <a:rPr lang="en-US" sz="1400" dirty="0"/>
                        <a:t>Quick prototyping.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Proprietary issues: Is it your model?</a:t>
                      </a:r>
                    </a:p>
                    <a:p>
                      <a:r>
                        <a:rPr lang="en-US" sz="1400" dirty="0"/>
                        <a:t>Limited animation.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Architectural visualizations.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471787"/>
                  </a:ext>
                </a:extLst>
              </a:tr>
              <a:tr h="1261946">
                <a:tc>
                  <a:txBody>
                    <a:bodyPr/>
                    <a:lstStyle/>
                    <a:p>
                      <a:r>
                        <a:rPr lang="en-US" sz="1400" dirty="0"/>
                        <a:t>Blender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About as good as Maya and 3Ds Max. </a:t>
                      </a:r>
                    </a:p>
                    <a:p>
                      <a:r>
                        <a:rPr lang="en-US" sz="1400" dirty="0"/>
                        <a:t>Huge user community.</a:t>
                      </a:r>
                    </a:p>
                    <a:p>
                      <a:r>
                        <a:rPr lang="en-US" sz="1400" dirty="0"/>
                        <a:t>What you make is yours.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Difficult to learn.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“The Man in the High Castle” More and more movies. </a:t>
                      </a:r>
                    </a:p>
                    <a:p>
                      <a:r>
                        <a:rPr lang="en-US" sz="1400" dirty="0"/>
                        <a:t>More video game assets.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537907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6D388C-5D6A-4806-AC7D-BC79FF638BF6}"/>
              </a:ext>
            </a:extLst>
          </p:cNvPr>
          <p:cNvSpPr txBox="1">
            <a:spLocks/>
          </p:cNvSpPr>
          <p:nvPr/>
        </p:nvSpPr>
        <p:spPr>
          <a:xfrm>
            <a:off x="2153709" y="6115050"/>
            <a:ext cx="7120294" cy="649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** The information in this table is HIGHLY biased and poorly researched. I think I’m right about it, anyway. </a:t>
            </a:r>
          </a:p>
        </p:txBody>
      </p:sp>
    </p:spTree>
    <p:extLst>
      <p:ext uri="{BB962C8B-B14F-4D97-AF65-F5344CB8AC3E}">
        <p14:creationId xmlns:p14="http://schemas.microsoft.com/office/powerpoint/2010/main" val="310334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317A6-1D13-443E-8891-C58F6155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15178-1DFB-444E-B2D4-92D887D7F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What is a 3D Model?</a:t>
            </a:r>
          </a:p>
          <a:p>
            <a:pPr>
              <a:buFont typeface="+mj-lt"/>
              <a:buAutoNum type="arabicPeriod"/>
            </a:pPr>
            <a:r>
              <a:rPr lang="en-US" dirty="0"/>
              <a:t>Why </a:t>
            </a:r>
            <a:r>
              <a:rPr lang="en-US" dirty="0" err="1"/>
              <a:t>glTF</a:t>
            </a:r>
            <a:r>
              <a:rPr lang="en-US" dirty="0"/>
              <a:t>?</a:t>
            </a:r>
          </a:p>
          <a:p>
            <a:pPr>
              <a:buFont typeface="+mj-lt"/>
              <a:buAutoNum type="arabicPeriod"/>
            </a:pPr>
            <a:r>
              <a:rPr lang="en-US" dirty="0"/>
              <a:t>Let’s do something weird.</a:t>
            </a:r>
          </a:p>
          <a:p>
            <a:pPr>
              <a:buFont typeface="+mj-lt"/>
              <a:buAutoNum type="arabicPeriod"/>
            </a:pPr>
            <a:r>
              <a:rPr lang="en-US" dirty="0"/>
              <a:t>Where you can learn more.</a:t>
            </a:r>
          </a:p>
        </p:txBody>
      </p:sp>
    </p:spTree>
    <p:extLst>
      <p:ext uri="{BB962C8B-B14F-4D97-AF65-F5344CB8AC3E}">
        <p14:creationId xmlns:p14="http://schemas.microsoft.com/office/powerpoint/2010/main" val="445219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C611-60E1-4ACD-A5F0-231EB7F0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803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FA51-EA4B-4660-A552-A8C550FA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17630"/>
            <a:ext cx="8209491" cy="515936"/>
          </a:xfrm>
        </p:spPr>
        <p:txBody>
          <a:bodyPr/>
          <a:lstStyle/>
          <a:p>
            <a:r>
              <a:rPr lang="en-US" dirty="0"/>
              <a:t>What can I use to view or interact with these models? **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A4DA7A-DAA6-40F9-8BD4-6A0C431AF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593960"/>
              </p:ext>
            </p:extLst>
          </p:nvPr>
        </p:nvGraphicFramePr>
        <p:xfrm>
          <a:off x="758823" y="1724025"/>
          <a:ext cx="9766301" cy="4318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2">
                  <a:extLst>
                    <a:ext uri="{9D8B030D-6E8A-4147-A177-3AD203B41FA5}">
                      <a16:colId xmlns:a16="http://schemas.microsoft.com/office/drawing/2014/main" val="193552642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1918993058"/>
                    </a:ext>
                  </a:extLst>
                </a:gridCol>
                <a:gridCol w="2047875">
                  <a:extLst>
                    <a:ext uri="{9D8B030D-6E8A-4147-A177-3AD203B41FA5}">
                      <a16:colId xmlns:a16="http://schemas.microsoft.com/office/drawing/2014/main" val="969133760"/>
                    </a:ext>
                  </a:extLst>
                </a:gridCol>
                <a:gridCol w="2124075">
                  <a:extLst>
                    <a:ext uri="{9D8B030D-6E8A-4147-A177-3AD203B41FA5}">
                      <a16:colId xmlns:a16="http://schemas.microsoft.com/office/drawing/2014/main" val="902432623"/>
                    </a:ext>
                  </a:extLst>
                </a:gridCol>
                <a:gridCol w="2619374">
                  <a:extLst>
                    <a:ext uri="{9D8B030D-6E8A-4147-A177-3AD203B41FA5}">
                      <a16:colId xmlns:a16="http://schemas.microsoft.com/office/drawing/2014/main" val="2980606493"/>
                    </a:ext>
                  </a:extLst>
                </a:gridCol>
              </a:tblGrid>
              <a:tr h="325374">
                <a:tc>
                  <a:txBody>
                    <a:bodyPr/>
                    <a:lstStyle/>
                    <a:p>
                      <a:r>
                        <a:rPr lang="en-US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You’ve seen it used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11557"/>
                  </a:ext>
                </a:extLst>
              </a:tr>
              <a:tr h="796290">
                <a:tc>
                  <a:txBody>
                    <a:bodyPr/>
                    <a:lstStyle/>
                    <a:p>
                      <a:r>
                        <a:rPr lang="en-US" sz="1400" dirty="0"/>
                        <a:t>Unity and Unreal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Free, but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Industry Standard</a:t>
                      </a:r>
                    </a:p>
                    <a:p>
                      <a:r>
                        <a:rPr lang="en-US" sz="1400" dirty="0"/>
                        <a:t>Huge user communities. </a:t>
                      </a:r>
                    </a:p>
                    <a:p>
                      <a:r>
                        <a:rPr lang="en-US" sz="1400" dirty="0"/>
                        <a:t>Easy to learn.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Not for small projects and low-end computers.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Everywhere. Especially Unity. Especially in phone apps.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79245"/>
                  </a:ext>
                </a:extLst>
              </a:tr>
              <a:tr h="569405">
                <a:tc>
                  <a:txBody>
                    <a:bodyPr/>
                    <a:lstStyle/>
                    <a:p>
                      <a:r>
                        <a:rPr lang="en-US" sz="1400" dirty="0"/>
                        <a:t>Maya, 3DS Max, Blender, SketchUp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Free to $$$$$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Industry 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For movies, not for interactivity. Blender had a game engine.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Animated films and special effects.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86898"/>
                  </a:ext>
                </a:extLst>
              </a:tr>
              <a:tr h="813435">
                <a:tc>
                  <a:txBody>
                    <a:bodyPr/>
                    <a:lstStyle/>
                    <a:p>
                      <a:r>
                        <a:rPr lang="en-US" sz="1400" dirty="0"/>
                        <a:t>Godot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Great interface. Easy to learn. Growing community.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Smaller community.</a:t>
                      </a:r>
                    </a:p>
                    <a:p>
                      <a:r>
                        <a:rPr lang="en-US" sz="1400" dirty="0"/>
                        <a:t>Unique way of doing things (lots of nodes).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 haven’t. Have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471787"/>
                  </a:ext>
                </a:extLst>
              </a:tr>
              <a:tr h="325374">
                <a:tc>
                  <a:txBody>
                    <a:bodyPr/>
                    <a:lstStyle/>
                    <a:p>
                      <a:r>
                        <a:rPr lang="en-US" sz="1400" dirty="0"/>
                        <a:t>Three.js 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Mostly 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You have total control.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You have total control.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Menards infographics. Anything 3D on the web.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537907"/>
                  </a:ext>
                </a:extLst>
              </a:tr>
              <a:tr h="325374">
                <a:tc>
                  <a:txBody>
                    <a:bodyPr/>
                    <a:lstStyle/>
                    <a:p>
                      <a:r>
                        <a:rPr lang="en-US" sz="1400" dirty="0"/>
                        <a:t>A-Frame.io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Easy to use.</a:t>
                      </a:r>
                    </a:p>
                    <a:p>
                      <a:r>
                        <a:rPr lang="en-US" sz="1400" dirty="0"/>
                        <a:t>Leading </a:t>
                      </a:r>
                      <a:r>
                        <a:rPr lang="en-US" sz="1400" dirty="0" err="1"/>
                        <a:t>WebVR</a:t>
                      </a:r>
                      <a:r>
                        <a:rPr lang="en-US" sz="1400" dirty="0"/>
                        <a:t> platform.</a:t>
                      </a:r>
                    </a:p>
                    <a:p>
                      <a:r>
                        <a:rPr lang="en-US" sz="1400" dirty="0"/>
                        <a:t>Builds on Three.js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Limited pre-built assets.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WebVR</a:t>
                      </a:r>
                      <a:r>
                        <a:rPr lang="en-US" sz="1400" dirty="0"/>
                        <a:t> demos, particularly architectural ones.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423552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6D388C-5D6A-4806-AC7D-BC79FF638BF6}"/>
              </a:ext>
            </a:extLst>
          </p:cNvPr>
          <p:cNvSpPr txBox="1">
            <a:spLocks/>
          </p:cNvSpPr>
          <p:nvPr/>
        </p:nvSpPr>
        <p:spPr>
          <a:xfrm>
            <a:off x="2153708" y="6115050"/>
            <a:ext cx="7256991" cy="649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** If the table on the previous slide is biased and poorly researched, this table is worse. </a:t>
            </a:r>
          </a:p>
        </p:txBody>
      </p:sp>
    </p:spTree>
    <p:extLst>
      <p:ext uri="{BB962C8B-B14F-4D97-AF65-F5344CB8AC3E}">
        <p14:creationId xmlns:p14="http://schemas.microsoft.com/office/powerpoint/2010/main" val="3288638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C611-60E1-4ACD-A5F0-231EB7F0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FA51-EA4B-4660-A552-A8C550FA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1860"/>
            <a:ext cx="3310204" cy="448540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glTF</a:t>
            </a:r>
            <a:r>
              <a:rPr lang="en-US" dirty="0"/>
              <a:t>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DEAF18-8851-4CD0-8AFA-F5957A5E5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636618"/>
              </p:ext>
            </p:extLst>
          </p:nvPr>
        </p:nvGraphicFramePr>
        <p:xfrm>
          <a:off x="677334" y="2072529"/>
          <a:ext cx="10184149" cy="3479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54879">
                  <a:extLst>
                    <a:ext uri="{9D8B030D-6E8A-4147-A177-3AD203B41FA5}">
                      <a16:colId xmlns:a16="http://schemas.microsoft.com/office/drawing/2014/main" val="448736277"/>
                    </a:ext>
                  </a:extLst>
                </a:gridCol>
                <a:gridCol w="888860">
                  <a:extLst>
                    <a:ext uri="{9D8B030D-6E8A-4147-A177-3AD203B41FA5}">
                      <a16:colId xmlns:a16="http://schemas.microsoft.com/office/drawing/2014/main" val="1353332222"/>
                    </a:ext>
                  </a:extLst>
                </a:gridCol>
                <a:gridCol w="1554235">
                  <a:extLst>
                    <a:ext uri="{9D8B030D-6E8A-4147-A177-3AD203B41FA5}">
                      <a16:colId xmlns:a16="http://schemas.microsoft.com/office/drawing/2014/main" val="1814382140"/>
                    </a:ext>
                  </a:extLst>
                </a:gridCol>
                <a:gridCol w="1666466">
                  <a:extLst>
                    <a:ext uri="{9D8B030D-6E8A-4147-A177-3AD203B41FA5}">
                      <a16:colId xmlns:a16="http://schemas.microsoft.com/office/drawing/2014/main" val="3993631768"/>
                    </a:ext>
                  </a:extLst>
                </a:gridCol>
                <a:gridCol w="1343770">
                  <a:extLst>
                    <a:ext uri="{9D8B030D-6E8A-4147-A177-3AD203B41FA5}">
                      <a16:colId xmlns:a16="http://schemas.microsoft.com/office/drawing/2014/main" val="1891368195"/>
                    </a:ext>
                  </a:extLst>
                </a:gridCol>
                <a:gridCol w="1391479">
                  <a:extLst>
                    <a:ext uri="{9D8B030D-6E8A-4147-A177-3AD203B41FA5}">
                      <a16:colId xmlns:a16="http://schemas.microsoft.com/office/drawing/2014/main" val="3330868991"/>
                    </a:ext>
                  </a:extLst>
                </a:gridCol>
                <a:gridCol w="1884460">
                  <a:extLst>
                    <a:ext uri="{9D8B030D-6E8A-4147-A177-3AD203B41FA5}">
                      <a16:colId xmlns:a16="http://schemas.microsoft.com/office/drawing/2014/main" val="1090362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Supports Animation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Stored 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 at Run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Don’t use for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for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422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.obj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Plain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Animated stuff.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Physics engines, static props.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59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 err="1"/>
                        <a:t>dae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Anything.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Nothing.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960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 err="1"/>
                        <a:t>fbx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Anything.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Unless Unity forces you.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953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 err="1"/>
                        <a:t>glTF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 &amp; 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 static assets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Everything else.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302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050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C611-60E1-4ACD-A5F0-231EB7F0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59324"/>
          </a:xfrm>
        </p:spPr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FA51-EA4B-4660-A552-A8C550FA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790" y="3616259"/>
            <a:ext cx="7824247" cy="30484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Same model exported to different formats. 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InsectLeg.blend</a:t>
            </a:r>
            <a:r>
              <a:rPr lang="en-US" dirty="0"/>
              <a:t> is the file used to create and edit, so it is the biggest. </a:t>
            </a:r>
          </a:p>
          <a:p>
            <a:r>
              <a:rPr lang="en-US" dirty="0"/>
              <a:t>InsectLeg.obj is the smallest, but contains no animations.</a:t>
            </a:r>
          </a:p>
          <a:p>
            <a:r>
              <a:rPr lang="en-US" dirty="0" err="1"/>
              <a:t>InsectLeg.fbx</a:t>
            </a:r>
            <a:r>
              <a:rPr lang="en-US" dirty="0"/>
              <a:t> is four times as big as </a:t>
            </a:r>
            <a:r>
              <a:rPr lang="en-US" dirty="0" err="1"/>
              <a:t>InsectLeg.glTF</a:t>
            </a:r>
            <a:r>
              <a:rPr lang="en-US" dirty="0"/>
              <a:t>, but has identical features.</a:t>
            </a:r>
          </a:p>
          <a:p>
            <a:r>
              <a:rPr lang="en-US" dirty="0"/>
              <a:t>My PC won’t recognize </a:t>
            </a:r>
            <a:r>
              <a:rPr lang="en-US" dirty="0" err="1"/>
              <a:t>InsectLeg.dae</a:t>
            </a:r>
            <a:r>
              <a:rPr lang="en-US" dirty="0"/>
              <a:t>.</a:t>
            </a:r>
          </a:p>
          <a:p>
            <a:r>
              <a:rPr lang="en-US" dirty="0" err="1"/>
              <a:t>InsectLeg.mtl</a:t>
            </a:r>
            <a:r>
              <a:rPr lang="en-US" dirty="0"/>
              <a:t> is the materials file for InsectLeg.obj.</a:t>
            </a:r>
          </a:p>
          <a:p>
            <a:r>
              <a:rPr lang="en-US" dirty="0" err="1"/>
              <a:t>InsectLeg.bin</a:t>
            </a:r>
            <a:r>
              <a:rPr lang="en-US" dirty="0"/>
              <a:t> is the binary for </a:t>
            </a:r>
            <a:r>
              <a:rPr lang="en-US" dirty="0" err="1"/>
              <a:t>InsectLeg.glTF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328FCA-1522-470E-8A43-0E9D52852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4" t="28876" r="52245" b="17892"/>
          <a:stretch/>
        </p:blipFill>
        <p:spPr>
          <a:xfrm>
            <a:off x="1121790" y="1313222"/>
            <a:ext cx="2045616" cy="2158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BC4D84-4FC8-4955-8679-10D21AF06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89" t="36269" r="21903" b="25118"/>
          <a:stretch/>
        </p:blipFill>
        <p:spPr>
          <a:xfrm>
            <a:off x="4014049" y="1359310"/>
            <a:ext cx="5010547" cy="215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33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AFE0-8BB6-4C63-BDB7-1F362B0B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F1F5B-981D-49EB-A967-B4020042E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More complex the model, the bigger the size difference.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5MB .</a:t>
            </a:r>
            <a:r>
              <a:rPr lang="en-US" dirty="0" err="1"/>
              <a:t>dae</a:t>
            </a:r>
            <a:r>
              <a:rPr lang="en-US" dirty="0"/>
              <a:t>/.</a:t>
            </a:r>
            <a:r>
              <a:rPr lang="en-US" dirty="0" err="1"/>
              <a:t>glTF</a:t>
            </a:r>
            <a:r>
              <a:rPr lang="en-US" dirty="0"/>
              <a:t> = 2.5MB </a:t>
            </a:r>
            <a:r>
              <a:rPr lang="en-US" dirty="0" err="1"/>
              <a:t>glTF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84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AFE0-8BB6-4C63-BDB7-1F362B0B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F1F5B-981D-49EB-A967-B4020042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759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about we do something with this information.</a:t>
            </a:r>
          </a:p>
          <a:p>
            <a:pPr marL="0" indent="0">
              <a:buNone/>
            </a:pPr>
            <a:r>
              <a:rPr lang="en-US" dirty="0"/>
              <a:t>Let’s find a file that has an example of a </a:t>
            </a:r>
            <a:r>
              <a:rPr lang="en-US" dirty="0" err="1"/>
              <a:t>glTF</a:t>
            </a:r>
            <a:r>
              <a:rPr lang="en-US" dirty="0"/>
              <a:t> animation.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>
                <a:hlinkClick r:id="rId2"/>
              </a:rPr>
              <a:t>http://www.nate-otto.net/Demo/glTF_demo.html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 and make it more interesting.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17C8A-BE98-4BC1-8CFB-1E4B1900E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7" t="34924" r="33387" b="21557"/>
          <a:stretch/>
        </p:blipFill>
        <p:spPr>
          <a:xfrm>
            <a:off x="1225484" y="2715032"/>
            <a:ext cx="7249213" cy="27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26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5AF2F-1F5E-42A1-8D56-6C9C5AD61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18C26-D04E-483D-8EAA-49A3A8B98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7137"/>
            <a:ext cx="8596668" cy="4594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For more information ….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Modelling Tools</a:t>
            </a:r>
          </a:p>
          <a:p>
            <a:pPr lvl="1"/>
            <a:r>
              <a:rPr lang="en-US" dirty="0">
                <a:hlinkClick r:id="rId2"/>
              </a:rPr>
              <a:t>www.blender.org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www.gimp.org</a:t>
            </a:r>
            <a:r>
              <a:rPr lang="en-US" dirty="0"/>
              <a:t> (open-source alternative to </a:t>
            </a:r>
            <a:r>
              <a:rPr lang="en-US" dirty="0" err="1"/>
              <a:t>PhotoShop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4"/>
              </a:rPr>
              <a:t>www.makehumancommunity.org</a:t>
            </a:r>
            <a:endParaRPr lang="en-US" dirty="0"/>
          </a:p>
          <a:p>
            <a:r>
              <a:rPr lang="en-US" dirty="0" err="1"/>
              <a:t>glTF</a:t>
            </a:r>
            <a:r>
              <a:rPr lang="en-US" dirty="0"/>
              <a:t>-Friendly Game Engines</a:t>
            </a:r>
          </a:p>
          <a:p>
            <a:pPr lvl="1"/>
            <a:r>
              <a:rPr lang="en-US" dirty="0">
                <a:hlinkClick r:id="rId5"/>
              </a:rPr>
              <a:t>www.aframe.io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www.three.js</a:t>
            </a:r>
            <a:endParaRPr lang="en-US" dirty="0"/>
          </a:p>
          <a:p>
            <a:pPr lvl="1"/>
            <a:r>
              <a:rPr lang="en-US" dirty="0"/>
              <a:t>Unity, Unreal, Godot</a:t>
            </a:r>
          </a:p>
          <a:p>
            <a:r>
              <a:rPr lang="en-US" dirty="0"/>
              <a:t>Learning Resources</a:t>
            </a:r>
          </a:p>
          <a:p>
            <a:pPr lvl="1"/>
            <a:r>
              <a:rPr lang="en-US" dirty="0"/>
              <a:t>Blender Guru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126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317A6-1D13-443E-8891-C58F61552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981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15178-1DFB-444E-B2D4-92D887D7F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565070"/>
            <a:ext cx="8596668" cy="3087585"/>
          </a:xfrm>
        </p:spPr>
        <p:txBody>
          <a:bodyPr>
            <a:normAutofit/>
          </a:bodyPr>
          <a:lstStyle/>
          <a:p>
            <a:r>
              <a:rPr lang="en-US" dirty="0"/>
              <a:t>Full-stack ASP.NET and C# Developer at UnitedHealth Group since 2013</a:t>
            </a:r>
          </a:p>
          <a:p>
            <a:r>
              <a:rPr lang="en-US" dirty="0"/>
              <a:t>Three semesters of adjunct teaching at CVTC</a:t>
            </a:r>
          </a:p>
          <a:p>
            <a:r>
              <a:rPr lang="en-US" dirty="0"/>
              <a:t>18 years’ experience in front-end web development</a:t>
            </a:r>
          </a:p>
          <a:p>
            <a:r>
              <a:rPr lang="en-US" dirty="0"/>
              <a:t>Self-taught (I didn’t know what a pointer was until 2014 … ) </a:t>
            </a:r>
          </a:p>
          <a:p>
            <a:r>
              <a:rPr lang="en-US" dirty="0"/>
              <a:t>10 years’ experience 3D modelling</a:t>
            </a:r>
          </a:p>
          <a:p>
            <a:r>
              <a:rPr lang="en-US" dirty="0"/>
              <a:t>Played with QBasic in middle school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DC8C10-4EE4-43E0-913B-F960FD4376E5}"/>
              </a:ext>
            </a:extLst>
          </p:cNvPr>
          <p:cNvSpPr txBox="1">
            <a:spLocks/>
          </p:cNvSpPr>
          <p:nvPr/>
        </p:nvSpPr>
        <p:spPr>
          <a:xfrm>
            <a:off x="677334" y="1484663"/>
            <a:ext cx="8596668" cy="77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 what makes me think I’m qualified to talk about 3D Modelling formats?</a:t>
            </a:r>
          </a:p>
        </p:txBody>
      </p:sp>
    </p:spTree>
    <p:extLst>
      <p:ext uri="{BB962C8B-B14F-4D97-AF65-F5344CB8AC3E}">
        <p14:creationId xmlns:p14="http://schemas.microsoft.com/office/powerpoint/2010/main" val="103295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317A6-1D13-443E-8891-C58F61552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981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15178-1DFB-444E-B2D4-92D887D7F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565070"/>
            <a:ext cx="8596668" cy="3087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Takeaways:</a:t>
            </a:r>
          </a:p>
          <a:p>
            <a:pPr>
              <a:buFont typeface="+mj-lt"/>
              <a:buAutoNum type="arabicPeriod"/>
            </a:pPr>
            <a:r>
              <a:rPr lang="en-US" dirty="0"/>
              <a:t>Find out whether 3D modelling is interesting enough to investigate further</a:t>
            </a:r>
          </a:p>
          <a:p>
            <a:pPr>
              <a:buFont typeface="+mj-lt"/>
              <a:buAutoNum type="arabicPeriod"/>
            </a:pPr>
            <a:r>
              <a:rPr lang="en-US" dirty="0"/>
              <a:t>If it is, know the best modelling format and get a feeling for how it’s done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DC8C10-4EE4-43E0-913B-F960FD4376E5}"/>
              </a:ext>
            </a:extLst>
          </p:cNvPr>
          <p:cNvSpPr txBox="1">
            <a:spLocks/>
          </p:cNvSpPr>
          <p:nvPr/>
        </p:nvSpPr>
        <p:spPr>
          <a:xfrm>
            <a:off x="677334" y="1484663"/>
            <a:ext cx="8596668" cy="77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What’s in this presentation for me?</a:t>
            </a:r>
          </a:p>
        </p:txBody>
      </p:sp>
    </p:spTree>
    <p:extLst>
      <p:ext uri="{BB962C8B-B14F-4D97-AF65-F5344CB8AC3E}">
        <p14:creationId xmlns:p14="http://schemas.microsoft.com/office/powerpoint/2010/main" val="3950920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C611-60E1-4ACD-A5F0-231EB7F0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FA51-EA4B-4660-A552-A8C550FA5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3D Model is made of …</a:t>
            </a:r>
          </a:p>
          <a:p>
            <a:pPr lvl="1"/>
            <a:r>
              <a:rPr lang="en-US" dirty="0"/>
              <a:t>Meshes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Animations</a:t>
            </a:r>
          </a:p>
          <a:p>
            <a:r>
              <a:rPr lang="en-US" dirty="0"/>
              <a:t>You create and view 3D models in …</a:t>
            </a:r>
          </a:p>
          <a:p>
            <a:pPr lvl="1"/>
            <a:r>
              <a:rPr lang="en-US" dirty="0"/>
              <a:t>Editors</a:t>
            </a:r>
          </a:p>
          <a:p>
            <a:pPr lvl="1"/>
            <a:r>
              <a:rPr lang="en-US" dirty="0"/>
              <a:t>Rendering software</a:t>
            </a:r>
          </a:p>
        </p:txBody>
      </p:sp>
    </p:spTree>
    <p:extLst>
      <p:ext uri="{BB962C8B-B14F-4D97-AF65-F5344CB8AC3E}">
        <p14:creationId xmlns:p14="http://schemas.microsoft.com/office/powerpoint/2010/main" val="84338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C611-60E1-4ACD-A5F0-231EB7F0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FA51-EA4B-4660-A552-A8C550FA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875491" cy="3880773"/>
          </a:xfrm>
        </p:spPr>
        <p:txBody>
          <a:bodyPr/>
          <a:lstStyle/>
          <a:p>
            <a:r>
              <a:rPr lang="en-US" dirty="0"/>
              <a:t>The Mesh</a:t>
            </a:r>
          </a:p>
          <a:p>
            <a:pPr lvl="1"/>
            <a:r>
              <a:rPr lang="en-US" b="1" i="1" dirty="0"/>
              <a:t>Vertices</a:t>
            </a:r>
          </a:p>
          <a:p>
            <a:pPr lvl="1"/>
            <a:r>
              <a:rPr lang="en-US" dirty="0"/>
              <a:t>Lines</a:t>
            </a:r>
          </a:p>
          <a:p>
            <a:pPr lvl="1"/>
            <a:r>
              <a:rPr lang="en-US" dirty="0"/>
              <a:t>Faces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2CADB-2177-496D-AE88-45313214E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782" y="1667812"/>
            <a:ext cx="5560436" cy="48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79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C611-60E1-4ACD-A5F0-231EB7F0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FA51-EA4B-4660-A552-A8C550FA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875491" cy="3880773"/>
          </a:xfrm>
        </p:spPr>
        <p:txBody>
          <a:bodyPr/>
          <a:lstStyle/>
          <a:p>
            <a:r>
              <a:rPr lang="en-US" dirty="0"/>
              <a:t>The Mesh</a:t>
            </a:r>
          </a:p>
          <a:p>
            <a:pPr lvl="1"/>
            <a:r>
              <a:rPr lang="en-US" dirty="0"/>
              <a:t>Vertices</a:t>
            </a:r>
          </a:p>
          <a:p>
            <a:pPr lvl="1"/>
            <a:r>
              <a:rPr lang="en-US" b="1" i="1" dirty="0"/>
              <a:t>Lines</a:t>
            </a:r>
          </a:p>
          <a:p>
            <a:pPr lvl="1"/>
            <a:r>
              <a:rPr lang="en-US" dirty="0"/>
              <a:t>Faces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F7384B-EDBE-4728-B358-6387A11A5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782" y="1667813"/>
            <a:ext cx="5560435" cy="486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63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C611-60E1-4ACD-A5F0-231EB7F0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FA51-EA4B-4660-A552-A8C550FA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875491" cy="3880773"/>
          </a:xfrm>
        </p:spPr>
        <p:txBody>
          <a:bodyPr/>
          <a:lstStyle/>
          <a:p>
            <a:r>
              <a:rPr lang="en-US" dirty="0"/>
              <a:t>The Mesh</a:t>
            </a:r>
          </a:p>
          <a:p>
            <a:pPr lvl="1"/>
            <a:r>
              <a:rPr lang="en-US" dirty="0"/>
              <a:t>Vertices</a:t>
            </a:r>
          </a:p>
          <a:p>
            <a:pPr lvl="1"/>
            <a:r>
              <a:rPr lang="en-US" dirty="0"/>
              <a:t>Lines</a:t>
            </a:r>
          </a:p>
          <a:p>
            <a:pPr lvl="1"/>
            <a:r>
              <a:rPr lang="en-US" b="1" i="1" dirty="0"/>
              <a:t>Faces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8D876-CE7D-41C3-A2DB-A9C6BB11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782" y="1679129"/>
            <a:ext cx="5560436" cy="48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34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C611-60E1-4ACD-A5F0-231EB7F0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glTF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FA51-EA4B-4660-A552-A8C550FA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875491" cy="3880773"/>
          </a:xfrm>
        </p:spPr>
        <p:txBody>
          <a:bodyPr/>
          <a:lstStyle/>
          <a:p>
            <a:r>
              <a:rPr lang="en-US" dirty="0"/>
              <a:t>Materials</a:t>
            </a:r>
          </a:p>
          <a:p>
            <a:pPr lvl="1"/>
            <a:r>
              <a:rPr lang="en-US" dirty="0"/>
              <a:t>Shading</a:t>
            </a:r>
          </a:p>
          <a:p>
            <a:pPr lvl="1"/>
            <a:r>
              <a:rPr lang="en-US" dirty="0"/>
              <a:t>Textures</a:t>
            </a:r>
          </a:p>
          <a:p>
            <a:pPr lvl="1"/>
            <a:r>
              <a:rPr lang="en-US" dirty="0"/>
              <a:t>UV Mapping</a:t>
            </a:r>
          </a:p>
        </p:txBody>
      </p:sp>
    </p:spTree>
    <p:extLst>
      <p:ext uri="{BB962C8B-B14F-4D97-AF65-F5344CB8AC3E}">
        <p14:creationId xmlns:p14="http://schemas.microsoft.com/office/powerpoint/2010/main" val="350824658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3971</TotalTime>
  <Words>897</Words>
  <Application>Microsoft Office PowerPoint</Application>
  <PresentationFormat>Widescreen</PresentationFormat>
  <Paragraphs>245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Trebuchet MS</vt:lpstr>
      <vt:lpstr>Wingdings 3</vt:lpstr>
      <vt:lpstr>Facet</vt:lpstr>
      <vt:lpstr>The glTF Modelling Format</vt:lpstr>
      <vt:lpstr>The glTF Format</vt:lpstr>
      <vt:lpstr>The glTF Format</vt:lpstr>
      <vt:lpstr>The glTF Format</vt:lpstr>
      <vt:lpstr>The glTF Format</vt:lpstr>
      <vt:lpstr>The glTF Format</vt:lpstr>
      <vt:lpstr>The glTF Format</vt:lpstr>
      <vt:lpstr>The glTF Format</vt:lpstr>
      <vt:lpstr>The glTF Format</vt:lpstr>
      <vt:lpstr>The glTF Format</vt:lpstr>
      <vt:lpstr>The glTF Format</vt:lpstr>
      <vt:lpstr>The glTF Format</vt:lpstr>
      <vt:lpstr>The glTF Format</vt:lpstr>
      <vt:lpstr>The glTF Format</vt:lpstr>
      <vt:lpstr>The glTF Format</vt:lpstr>
      <vt:lpstr>The glTF Format</vt:lpstr>
      <vt:lpstr>The glTF Format</vt:lpstr>
      <vt:lpstr>The glTF Format</vt:lpstr>
      <vt:lpstr>The glTF Format</vt:lpstr>
      <vt:lpstr>The glTF Format</vt:lpstr>
      <vt:lpstr>The glTF Format</vt:lpstr>
      <vt:lpstr>The glTF Format</vt:lpstr>
      <vt:lpstr>The glTF Format</vt:lpstr>
      <vt:lpstr>The glTF Format</vt:lpstr>
      <vt:lpstr>The glTF Format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GLTF Modelling Format</dc:title>
  <dc:creator>Nathan Otto</dc:creator>
  <cp:lastModifiedBy>Nathan Otto</cp:lastModifiedBy>
  <cp:revision>4</cp:revision>
  <dcterms:created xsi:type="dcterms:W3CDTF">2019-04-14T00:12:57Z</dcterms:created>
  <dcterms:modified xsi:type="dcterms:W3CDTF">2019-04-16T23:37:57Z</dcterms:modified>
</cp:coreProperties>
</file>